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75" r:id="rId6"/>
    <p:sldId id="260" r:id="rId7"/>
    <p:sldId id="276" r:id="rId8"/>
    <p:sldId id="277" r:id="rId9"/>
    <p:sldId id="278" r:id="rId10"/>
    <p:sldId id="279" r:id="rId11"/>
    <p:sldId id="286" r:id="rId12"/>
    <p:sldId id="280" r:id="rId13"/>
    <p:sldId id="285" r:id="rId14"/>
    <p:sldId id="281" r:id="rId15"/>
    <p:sldId id="282" r:id="rId16"/>
    <p:sldId id="287" r:id="rId17"/>
    <p:sldId id="284" r:id="rId1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i4vRodZNLc0D9B3PNkiErna7HMy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E485617-5DCF-49A4-A53E-53B6F93BAB26}">
  <a:tblStyle styleId="{EE485617-5DCF-49A4-A53E-53B6F93BAB26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58" d="100"/>
          <a:sy n="158" d="100"/>
        </p:scale>
        <p:origin x="364" y="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1"/>
          <p:cNvSpPr txBox="1"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Rockwel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1"/>
          <p:cNvSpPr txBox="1"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65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/>
            </a:lvl1pPr>
            <a:lvl2pPr marL="914400" lvl="1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marL="1371600" lvl="2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/>
            </a:lvl3pPr>
            <a:lvl4pPr marL="1828800" lvl="3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/>
            </a:lvl4pPr>
            <a:lvl5pPr marL="2286000" lvl="4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21"/>
          <p:cNvSpPr txBox="1">
            <a:spLocks noGrp="1"/>
          </p:cNvSpPr>
          <p:nvPr>
            <p:ph type="dt" idx="10"/>
          </p:nvPr>
        </p:nvSpPr>
        <p:spPr>
          <a:xfrm>
            <a:off x="7964423" y="6272783"/>
            <a:ext cx="3273552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6464"/>
              </a:buClr>
              <a:buSzPts val="1100"/>
              <a:buFont typeface="Rockwel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1"/>
          <p:cNvSpPr txBox="1">
            <a:spLocks noGrp="1"/>
          </p:cNvSpPr>
          <p:nvPr>
            <p:ph type="ftr" idx="11"/>
          </p:nvPr>
        </p:nvSpPr>
        <p:spPr>
          <a:xfrm>
            <a:off x="1088136" y="6272783"/>
            <a:ext cx="6327648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6464"/>
              </a:buClr>
              <a:buSzPts val="1100"/>
              <a:buFont typeface="Rockwel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1"/>
          <p:cNvSpPr txBox="1">
            <a:spLocks noGrp="1"/>
          </p:cNvSpPr>
          <p:nvPr>
            <p:ph type="sldNum" idx="12"/>
          </p:nvPr>
        </p:nvSpPr>
        <p:spPr>
          <a:xfrm>
            <a:off x="11311128" y="6272783"/>
            <a:ext cx="64008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sz="1400" b="1" i="0" u="none" strike="noStrike" cap="none">
              <a:solidFill>
                <a:srgbClr val="FFFFFF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2"/>
          <p:cNvSpPr txBox="1">
            <a:spLocks noGrp="1"/>
          </p:cNvSpPr>
          <p:nvPr>
            <p:ph type="dt" idx="10"/>
          </p:nvPr>
        </p:nvSpPr>
        <p:spPr>
          <a:xfrm>
            <a:off x="7964423" y="6272783"/>
            <a:ext cx="3273552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6464"/>
              </a:buClr>
              <a:buSzPts val="1100"/>
              <a:buFont typeface="Rockwel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2"/>
          <p:cNvSpPr txBox="1">
            <a:spLocks noGrp="1"/>
          </p:cNvSpPr>
          <p:nvPr>
            <p:ph type="ftr" idx="11"/>
          </p:nvPr>
        </p:nvSpPr>
        <p:spPr>
          <a:xfrm>
            <a:off x="1088136" y="6272783"/>
            <a:ext cx="6327648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6464"/>
              </a:buClr>
              <a:buSzPts val="1100"/>
              <a:buFont typeface="Rockwel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2"/>
          <p:cNvSpPr txBox="1">
            <a:spLocks noGrp="1"/>
          </p:cNvSpPr>
          <p:nvPr>
            <p:ph type="sldNum" idx="12"/>
          </p:nvPr>
        </p:nvSpPr>
        <p:spPr>
          <a:xfrm>
            <a:off x="11311128" y="6272783"/>
            <a:ext cx="64008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sz="1400" b="1" i="0" u="none" strike="noStrike" cap="none">
              <a:solidFill>
                <a:srgbClr val="FFFFFF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apositiva de título" type="title">
  <p:cSld name="TITL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3"/>
          <p:cNvSpPr/>
          <p:nvPr/>
        </p:nvSpPr>
        <p:spPr>
          <a:xfrm>
            <a:off x="920837" y="1346947"/>
            <a:ext cx="10222992" cy="80686"/>
          </a:xfrm>
          <a:prstGeom prst="rect">
            <a:avLst/>
          </a:prstGeom>
          <a:blipFill rotWithShape="1">
            <a:blip r:embed="rId2">
              <a:alphaModFix amt="85000"/>
            </a:blip>
            <a:tile tx="0" ty="0" sx="92000" sy="89000" flip="none" algn="ctr"/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23"/>
          <p:cNvSpPr/>
          <p:nvPr/>
        </p:nvSpPr>
        <p:spPr>
          <a:xfrm>
            <a:off x="920837" y="4299691"/>
            <a:ext cx="10222992" cy="80686"/>
          </a:xfrm>
          <a:prstGeom prst="rect">
            <a:avLst/>
          </a:prstGeom>
          <a:blipFill rotWithShape="1">
            <a:blip r:embed="rId2">
              <a:alphaModFix amt="85000"/>
            </a:blip>
            <a:tile tx="0" ty="0" sx="92000" sy="89000" flip="none" algn="ctr"/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3"/>
          <p:cNvSpPr/>
          <p:nvPr/>
        </p:nvSpPr>
        <p:spPr>
          <a:xfrm>
            <a:off x="920837" y="1484775"/>
            <a:ext cx="10222992" cy="2743200"/>
          </a:xfrm>
          <a:prstGeom prst="rect">
            <a:avLst/>
          </a:prstGeom>
          <a:blipFill rotWithShape="1">
            <a:blip r:embed="rId2">
              <a:alphaModFix amt="85000"/>
            </a:blip>
            <a:tile tx="0" ty="0" sx="92000" sy="89000" flip="none" algn="ctr"/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" name="Google Shape;28;p23"/>
          <p:cNvGrpSpPr/>
          <p:nvPr/>
        </p:nvGrpSpPr>
        <p:grpSpPr>
          <a:xfrm>
            <a:off x="9649215" y="4068924"/>
            <a:ext cx="1080903" cy="1080903"/>
            <a:chOff x="9649215" y="4068924"/>
            <a:chExt cx="1080903" cy="1080903"/>
          </a:xfrm>
        </p:grpSpPr>
        <p:sp>
          <p:nvSpPr>
            <p:cNvPr id="29" name="Google Shape;29;p23"/>
            <p:cNvSpPr/>
            <p:nvPr/>
          </p:nvSpPr>
          <p:spPr>
            <a:xfrm>
              <a:off x="9649215" y="4068924"/>
              <a:ext cx="1080903" cy="108090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tile tx="0" ty="0" sx="85486" sy="85825" flip="none" algn="tl"/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23"/>
            <p:cNvSpPr/>
            <p:nvPr/>
          </p:nvSpPr>
          <p:spPr>
            <a:xfrm>
              <a:off x="9757306" y="4177015"/>
              <a:ext cx="864720" cy="86472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noFill/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" name="Google Shape;31;p23"/>
          <p:cNvSpPr txBox="1">
            <a:spLocks noGrp="1"/>
          </p:cNvSpPr>
          <p:nvPr>
            <p:ph type="ctrTitle"/>
          </p:nvPr>
        </p:nvSpPr>
        <p:spPr>
          <a:xfrm>
            <a:off x="1051560" y="1432224"/>
            <a:ext cx="9966960" cy="3035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Rockwell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3"/>
          <p:cNvSpPr txBox="1">
            <a:spLocks noGrp="1"/>
          </p:cNvSpPr>
          <p:nvPr>
            <p:ph type="subTitle" idx="1"/>
          </p:nvPr>
        </p:nvSpPr>
        <p:spPr>
          <a:xfrm>
            <a:off x="1069848" y="4389120"/>
            <a:ext cx="7891271" cy="1069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70"/>
              <a:buNone/>
              <a:defRPr sz="2200"/>
            </a:lvl1pPr>
            <a:lvl2pPr lvl="1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lvl="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lvl="3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lvl="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3"/>
          <p:cNvSpPr txBox="1">
            <a:spLocks noGrp="1"/>
          </p:cNvSpPr>
          <p:nvPr>
            <p:ph type="dt" idx="10"/>
          </p:nvPr>
        </p:nvSpPr>
        <p:spPr>
          <a:xfrm>
            <a:off x="7964423" y="6272783"/>
            <a:ext cx="3273552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6464"/>
              </a:buClr>
              <a:buSzPts val="1100"/>
              <a:buFont typeface="Rockwel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3"/>
          <p:cNvSpPr txBox="1">
            <a:spLocks noGrp="1"/>
          </p:cNvSpPr>
          <p:nvPr>
            <p:ph type="ftr" idx="11"/>
          </p:nvPr>
        </p:nvSpPr>
        <p:spPr>
          <a:xfrm>
            <a:off x="1088136" y="6272783"/>
            <a:ext cx="6327648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6464"/>
              </a:buClr>
              <a:buSzPts val="1100"/>
              <a:buFont typeface="Rockwel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3"/>
          <p:cNvSpPr txBox="1">
            <a:spLocks noGrp="1"/>
          </p:cNvSpPr>
          <p:nvPr>
            <p:ph type="sldNum" idx="12"/>
          </p:nvPr>
        </p:nvSpPr>
        <p:spPr>
          <a:xfrm>
            <a:off x="9592732" y="4289331"/>
            <a:ext cx="1193868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ckwell"/>
              <a:buNone/>
              <a:defRPr sz="2800"/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ckwell"/>
              <a:buNone/>
              <a:defRPr sz="2800"/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ckwell"/>
              <a:buNone/>
              <a:defRPr sz="2800"/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ckwell"/>
              <a:buNone/>
              <a:defRPr sz="2800"/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ckwell"/>
              <a:buNone/>
              <a:defRPr sz="2800"/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ckwell"/>
              <a:buNone/>
              <a:defRPr sz="2800"/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ckwell"/>
              <a:buNone/>
              <a:defRPr sz="2800"/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ckwell"/>
              <a:buNone/>
              <a:defRPr sz="2800"/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ckwell"/>
              <a:buNone/>
              <a:defRPr sz="2800"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b="1" i="0" u="none" strike="noStrike" cap="none">
              <a:solidFill>
                <a:srgbClr val="FFFFFF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Encabezado de sección" type="secHead">
  <p:cSld name="SECTION_HEAD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4"/>
          <p:cNvSpPr/>
          <p:nvPr/>
        </p:nvSpPr>
        <p:spPr>
          <a:xfrm>
            <a:off x="0" y="4917990"/>
            <a:ext cx="12191996" cy="1940009"/>
          </a:xfrm>
          <a:prstGeom prst="rect">
            <a:avLst/>
          </a:prstGeom>
          <a:blipFill rotWithShape="1">
            <a:blip r:embed="rId2">
              <a:alphaModFix amt="85000"/>
            </a:blip>
            <a:tile tx="0" ty="0" sx="92000" sy="89000" flip="none" algn="ctr"/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24"/>
          <p:cNvSpPr txBox="1">
            <a:spLocks noGrp="1"/>
          </p:cNvSpPr>
          <p:nvPr>
            <p:ph type="title"/>
          </p:nvPr>
        </p:nvSpPr>
        <p:spPr>
          <a:xfrm>
            <a:off x="2167127" y="1225296"/>
            <a:ext cx="9281160" cy="352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Rockwell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4"/>
          <p:cNvSpPr txBox="1"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/>
            </a:lvl1pPr>
            <a:lvl2pPr marL="914400" lvl="1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marL="1371600" lvl="2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marL="1828800" lvl="3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marL="2286000" lvl="4" indent="-32575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4"/>
          <p:cNvSpPr txBox="1">
            <a:spLocks noGrp="1"/>
          </p:cNvSpPr>
          <p:nvPr>
            <p:ph type="dt" idx="10"/>
          </p:nvPr>
        </p:nvSpPr>
        <p:spPr>
          <a:xfrm>
            <a:off x="8593668" y="6272783"/>
            <a:ext cx="2644307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6464"/>
              </a:buClr>
              <a:buSzPts val="1100"/>
              <a:buFont typeface="Rockwel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4"/>
          <p:cNvSpPr txBox="1">
            <a:spLocks noGrp="1"/>
          </p:cNvSpPr>
          <p:nvPr>
            <p:ph type="ftr" idx="11"/>
          </p:nvPr>
        </p:nvSpPr>
        <p:spPr>
          <a:xfrm>
            <a:off x="2182709" y="6272783"/>
            <a:ext cx="6327648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6464"/>
              </a:buClr>
              <a:buSzPts val="1100"/>
              <a:buFont typeface="Rockwel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42" name="Google Shape;42;p24"/>
          <p:cNvGrpSpPr/>
          <p:nvPr/>
        </p:nvGrpSpPr>
        <p:grpSpPr>
          <a:xfrm>
            <a:off x="897401" y="2325849"/>
            <a:ext cx="1080903" cy="1080903"/>
            <a:chOff x="897401" y="2325849"/>
            <a:chExt cx="1080903" cy="1080903"/>
          </a:xfrm>
        </p:grpSpPr>
        <p:sp>
          <p:nvSpPr>
            <p:cNvPr id="43" name="Google Shape;43;p24"/>
            <p:cNvSpPr/>
            <p:nvPr/>
          </p:nvSpPr>
          <p:spPr>
            <a:xfrm>
              <a:off x="897401" y="2325849"/>
              <a:ext cx="1080903" cy="108090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tile tx="0" ty="0" sx="85486" sy="85825" flip="none" algn="tl"/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24"/>
            <p:cNvSpPr/>
            <p:nvPr/>
          </p:nvSpPr>
          <p:spPr>
            <a:xfrm>
              <a:off x="1005492" y="2433940"/>
              <a:ext cx="864720" cy="86472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noFill/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" name="Google Shape;45;p24"/>
          <p:cNvSpPr txBox="1">
            <a:spLocks noGrp="1"/>
          </p:cNvSpPr>
          <p:nvPr>
            <p:ph type="sldNum" idx="12"/>
          </p:nvPr>
        </p:nvSpPr>
        <p:spPr>
          <a:xfrm>
            <a:off x="843698" y="2506132"/>
            <a:ext cx="1188299" cy="720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ckwell"/>
              <a:buNone/>
              <a:defRPr sz="2800"/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ckwell"/>
              <a:buNone/>
              <a:defRPr sz="2800"/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ckwell"/>
              <a:buNone/>
              <a:defRPr sz="2800"/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ckwell"/>
              <a:buNone/>
              <a:defRPr sz="2800"/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ckwell"/>
              <a:buNone/>
              <a:defRPr sz="2800"/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ckwell"/>
              <a:buNone/>
              <a:defRPr sz="2800"/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ckwell"/>
              <a:buNone/>
              <a:defRPr sz="2800"/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ckwell"/>
              <a:buNone/>
              <a:defRPr sz="2800"/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ckwell"/>
              <a:buNone/>
              <a:defRPr sz="2800"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b="1" i="0" u="none" strike="noStrike" cap="none">
              <a:solidFill>
                <a:srgbClr val="FFFFFF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5"/>
          <p:cNvSpPr txBox="1"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Rockwel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5"/>
          <p:cNvSpPr txBox="1">
            <a:spLocks noGrp="1"/>
          </p:cNvSpPr>
          <p:nvPr>
            <p:ph type="body" idx="1"/>
          </p:nvPr>
        </p:nvSpPr>
        <p:spPr>
          <a:xfrm>
            <a:off x="1069848" y="2194560"/>
            <a:ext cx="4754880" cy="3977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65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/>
            </a:lvl1pPr>
            <a:lvl2pPr marL="914400" lvl="1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marL="1371600" lvl="2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/>
            </a:lvl3pPr>
            <a:lvl4pPr marL="1828800" lvl="3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/>
            </a:lvl4pPr>
            <a:lvl5pPr marL="2286000" lvl="4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25"/>
          <p:cNvSpPr txBox="1">
            <a:spLocks noGrp="1"/>
          </p:cNvSpPr>
          <p:nvPr>
            <p:ph type="body" idx="2"/>
          </p:nvPr>
        </p:nvSpPr>
        <p:spPr>
          <a:xfrm>
            <a:off x="6364224" y="2194560"/>
            <a:ext cx="4754880" cy="3977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65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/>
            </a:lvl1pPr>
            <a:lvl2pPr marL="914400" lvl="1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marL="1371600" lvl="2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/>
            </a:lvl3pPr>
            <a:lvl4pPr marL="1828800" lvl="3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/>
            </a:lvl4pPr>
            <a:lvl5pPr marL="2286000" lvl="4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25"/>
          <p:cNvSpPr txBox="1">
            <a:spLocks noGrp="1"/>
          </p:cNvSpPr>
          <p:nvPr>
            <p:ph type="dt" idx="10"/>
          </p:nvPr>
        </p:nvSpPr>
        <p:spPr>
          <a:xfrm>
            <a:off x="7964423" y="6272783"/>
            <a:ext cx="3273552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6464"/>
              </a:buClr>
              <a:buSzPts val="1100"/>
              <a:buFont typeface="Rockwel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5"/>
          <p:cNvSpPr txBox="1">
            <a:spLocks noGrp="1"/>
          </p:cNvSpPr>
          <p:nvPr>
            <p:ph type="ftr" idx="11"/>
          </p:nvPr>
        </p:nvSpPr>
        <p:spPr>
          <a:xfrm>
            <a:off x="1088136" y="6272783"/>
            <a:ext cx="6327648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6464"/>
              </a:buClr>
              <a:buSzPts val="1100"/>
              <a:buFont typeface="Rockwel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5"/>
          <p:cNvSpPr txBox="1">
            <a:spLocks noGrp="1"/>
          </p:cNvSpPr>
          <p:nvPr>
            <p:ph type="sldNum" idx="12"/>
          </p:nvPr>
        </p:nvSpPr>
        <p:spPr>
          <a:xfrm>
            <a:off x="11311128" y="6272783"/>
            <a:ext cx="64008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sz="1400" b="1" i="0" u="none" strike="noStrike" cap="none">
              <a:solidFill>
                <a:srgbClr val="FFFFFF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6"/>
          <p:cNvSpPr txBox="1"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Rockwel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6"/>
          <p:cNvSpPr txBox="1">
            <a:spLocks noGrp="1"/>
          </p:cNvSpPr>
          <p:nvPr>
            <p:ph type="body" idx="1"/>
          </p:nvPr>
        </p:nvSpPr>
        <p:spPr>
          <a:xfrm>
            <a:off x="1066803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>
                <a:solidFill>
                  <a:srgbClr val="9E3611"/>
                </a:solidFill>
              </a:defRPr>
            </a:lvl1pPr>
            <a:lvl2pPr marL="914400" lvl="1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marL="1371600" lvl="2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marL="1828800" lvl="3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marL="2286000" lvl="4" indent="-32575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26"/>
          <p:cNvSpPr txBox="1">
            <a:spLocks noGrp="1"/>
          </p:cNvSpPr>
          <p:nvPr>
            <p:ph type="body" idx="2"/>
          </p:nvPr>
        </p:nvSpPr>
        <p:spPr>
          <a:xfrm>
            <a:off x="1069848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65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/>
            </a:lvl1pPr>
            <a:lvl2pPr marL="914400" lvl="1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marL="1371600" lvl="2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/>
            </a:lvl3pPr>
            <a:lvl4pPr marL="1828800" lvl="3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/>
            </a:lvl4pPr>
            <a:lvl5pPr marL="2286000" lvl="4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26"/>
          <p:cNvSpPr txBox="1">
            <a:spLocks noGrp="1"/>
          </p:cNvSpPr>
          <p:nvPr>
            <p:ph type="body" idx="3"/>
          </p:nvPr>
        </p:nvSpPr>
        <p:spPr>
          <a:xfrm>
            <a:off x="6364224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>
                <a:solidFill>
                  <a:srgbClr val="9E3611"/>
                </a:solidFill>
              </a:defRPr>
            </a:lvl1pPr>
            <a:lvl2pPr marL="914400" lvl="1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marL="1371600" lvl="2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marL="1828800" lvl="3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marL="2286000" lvl="4" indent="-32575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26"/>
          <p:cNvSpPr txBox="1">
            <a:spLocks noGrp="1"/>
          </p:cNvSpPr>
          <p:nvPr>
            <p:ph type="body" idx="4"/>
          </p:nvPr>
        </p:nvSpPr>
        <p:spPr>
          <a:xfrm>
            <a:off x="6364224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65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/>
            </a:lvl1pPr>
            <a:lvl2pPr marL="914400" lvl="1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marL="1371600" lvl="2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/>
            </a:lvl3pPr>
            <a:lvl4pPr marL="1828800" lvl="3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/>
            </a:lvl4pPr>
            <a:lvl5pPr marL="2286000" lvl="4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26"/>
          <p:cNvSpPr txBox="1">
            <a:spLocks noGrp="1"/>
          </p:cNvSpPr>
          <p:nvPr>
            <p:ph type="dt" idx="10"/>
          </p:nvPr>
        </p:nvSpPr>
        <p:spPr>
          <a:xfrm>
            <a:off x="7964423" y="6272783"/>
            <a:ext cx="3273552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6464"/>
              </a:buClr>
              <a:buSzPts val="1100"/>
              <a:buFont typeface="Rockwel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6"/>
          <p:cNvSpPr txBox="1">
            <a:spLocks noGrp="1"/>
          </p:cNvSpPr>
          <p:nvPr>
            <p:ph type="ftr" idx="11"/>
          </p:nvPr>
        </p:nvSpPr>
        <p:spPr>
          <a:xfrm>
            <a:off x="1088136" y="6272783"/>
            <a:ext cx="6327648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6464"/>
              </a:buClr>
              <a:buSzPts val="1100"/>
              <a:buFont typeface="Rockwel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6"/>
          <p:cNvSpPr txBox="1">
            <a:spLocks noGrp="1"/>
          </p:cNvSpPr>
          <p:nvPr>
            <p:ph type="sldNum" idx="12"/>
          </p:nvPr>
        </p:nvSpPr>
        <p:spPr>
          <a:xfrm>
            <a:off x="11311128" y="6272783"/>
            <a:ext cx="64008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sz="1400" b="1" i="0" u="none" strike="noStrike" cap="none">
              <a:solidFill>
                <a:srgbClr val="FFFFFF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7"/>
          <p:cNvSpPr txBox="1"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Rockwel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7"/>
          <p:cNvSpPr txBox="1">
            <a:spLocks noGrp="1"/>
          </p:cNvSpPr>
          <p:nvPr>
            <p:ph type="dt" idx="10"/>
          </p:nvPr>
        </p:nvSpPr>
        <p:spPr>
          <a:xfrm>
            <a:off x="7964423" y="6272783"/>
            <a:ext cx="3273552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6464"/>
              </a:buClr>
              <a:buSzPts val="1100"/>
              <a:buFont typeface="Rockwel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7"/>
          <p:cNvSpPr txBox="1">
            <a:spLocks noGrp="1"/>
          </p:cNvSpPr>
          <p:nvPr>
            <p:ph type="ftr" idx="11"/>
          </p:nvPr>
        </p:nvSpPr>
        <p:spPr>
          <a:xfrm>
            <a:off x="1088136" y="6272783"/>
            <a:ext cx="6327648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6464"/>
              </a:buClr>
              <a:buSzPts val="1100"/>
              <a:buFont typeface="Rockwel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7"/>
          <p:cNvSpPr txBox="1">
            <a:spLocks noGrp="1"/>
          </p:cNvSpPr>
          <p:nvPr>
            <p:ph type="sldNum" idx="12"/>
          </p:nvPr>
        </p:nvSpPr>
        <p:spPr>
          <a:xfrm>
            <a:off x="11311128" y="6272783"/>
            <a:ext cx="64008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sz="1400" b="1" i="0" u="none" strike="noStrike" cap="none">
              <a:solidFill>
                <a:srgbClr val="FFFFFF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ido con título" type="objTx">
  <p:cSld name="OBJECT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8"/>
          <p:cNvSpPr/>
          <p:nvPr/>
        </p:nvSpPr>
        <p:spPr>
          <a:xfrm>
            <a:off x="8303739" y="0"/>
            <a:ext cx="3888257" cy="6858000"/>
          </a:xfrm>
          <a:prstGeom prst="rect">
            <a:avLst/>
          </a:prstGeom>
          <a:blipFill rotWithShape="1">
            <a:blip r:embed="rId2">
              <a:alphaModFix amt="60000"/>
            </a:blip>
            <a:tile tx="0" ty="0" sx="92000" sy="89000" flip="none" algn="ctr"/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28"/>
          <p:cNvSpPr txBox="1"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Rockwell"/>
              <a:buNone/>
              <a:defRPr sz="32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8"/>
          <p:cNvSpPr txBox="1">
            <a:spLocks noGrp="1"/>
          </p:cNvSpPr>
          <p:nvPr>
            <p:ph type="body" idx="1"/>
          </p:nvPr>
        </p:nvSpPr>
        <p:spPr>
          <a:xfrm>
            <a:off x="838203" y="685800"/>
            <a:ext cx="6711696" cy="5020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65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/>
            </a:lvl1pPr>
            <a:lvl2pPr marL="914400" lvl="1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marL="1371600" lvl="2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/>
            </a:lvl3pPr>
            <a:lvl4pPr marL="1828800" lvl="3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/>
            </a:lvl4pPr>
            <a:lvl5pPr marL="2286000" lvl="4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8"/>
          <p:cNvSpPr txBox="1">
            <a:spLocks noGrp="1"/>
          </p:cNvSpPr>
          <p:nvPr>
            <p:ph type="body" idx="2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marL="914400" lvl="1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marL="1371600" lvl="2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marL="1828800" lvl="3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marL="2286000" lvl="4" indent="-32575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28"/>
          <p:cNvSpPr txBox="1">
            <a:spLocks noGrp="1"/>
          </p:cNvSpPr>
          <p:nvPr>
            <p:ph type="dt" idx="10"/>
          </p:nvPr>
        </p:nvSpPr>
        <p:spPr>
          <a:xfrm>
            <a:off x="7964423" y="6272783"/>
            <a:ext cx="3273552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6464"/>
              </a:buClr>
              <a:buSzPts val="1100"/>
              <a:buFont typeface="Rockwel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8"/>
          <p:cNvSpPr txBox="1">
            <a:spLocks noGrp="1"/>
          </p:cNvSpPr>
          <p:nvPr>
            <p:ph type="ftr" idx="11"/>
          </p:nvPr>
        </p:nvSpPr>
        <p:spPr>
          <a:xfrm>
            <a:off x="1088136" y="6272783"/>
            <a:ext cx="6327648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6464"/>
              </a:buClr>
              <a:buSzPts val="1100"/>
              <a:buFont typeface="Rockwel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4" name="Google Shape;74;p28"/>
          <p:cNvGrpSpPr/>
          <p:nvPr/>
        </p:nvGrpSpPr>
        <p:grpSpPr>
          <a:xfrm>
            <a:off x="11401726" y="6229679"/>
            <a:ext cx="457200" cy="457200"/>
            <a:chOff x="11401726" y="6229679"/>
            <a:chExt cx="457200" cy="457200"/>
          </a:xfrm>
        </p:grpSpPr>
        <p:sp>
          <p:nvSpPr>
            <p:cNvPr id="75" name="Google Shape;75;p28"/>
            <p:cNvSpPr/>
            <p:nvPr/>
          </p:nvSpPr>
          <p:spPr>
            <a:xfrm>
              <a:off x="11401726" y="6229679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tile tx="0" ty="0" sx="85486" sy="85825" flip="none" algn="tl"/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28"/>
            <p:cNvSpPr/>
            <p:nvPr/>
          </p:nvSpPr>
          <p:spPr>
            <a:xfrm>
              <a:off x="11430914" y="6258875"/>
              <a:ext cx="398815" cy="39881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noFill/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7" name="Google Shape;77;p28"/>
          <p:cNvSpPr txBox="1">
            <a:spLocks noGrp="1"/>
          </p:cNvSpPr>
          <p:nvPr>
            <p:ph type="sldNum" idx="12"/>
          </p:nvPr>
        </p:nvSpPr>
        <p:spPr>
          <a:xfrm>
            <a:off x="11311128" y="6272783"/>
            <a:ext cx="64008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sz="1400" b="1" i="0" u="none" strike="noStrike" cap="none">
              <a:solidFill>
                <a:srgbClr val="FFFFFF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n con título" type="picTx">
  <p:cSld name="PICTURE_WITH_CAPTIO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9"/>
          <p:cNvSpPr/>
          <p:nvPr/>
        </p:nvSpPr>
        <p:spPr>
          <a:xfrm>
            <a:off x="8303739" y="0"/>
            <a:ext cx="3888257" cy="6858000"/>
          </a:xfrm>
          <a:prstGeom prst="rect">
            <a:avLst/>
          </a:prstGeom>
          <a:blipFill rotWithShape="1">
            <a:blip r:embed="rId2">
              <a:alphaModFix amt="60000"/>
            </a:blip>
            <a:tile tx="0" ty="0" sx="92000" sy="89000" flip="none" algn="ctr"/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29"/>
          <p:cNvSpPr txBox="1"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Rockwell"/>
              <a:buNone/>
              <a:defRPr sz="32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9"/>
          <p:cNvSpPr>
            <a:spLocks noGrp="1"/>
          </p:cNvSpPr>
          <p:nvPr>
            <p:ph type="pic" idx="2"/>
          </p:nvPr>
        </p:nvSpPr>
        <p:spPr>
          <a:xfrm>
            <a:off x="0" y="0"/>
            <a:ext cx="8303739" cy="6858000"/>
          </a:xfrm>
          <a:prstGeom prst="rect">
            <a:avLst/>
          </a:prstGeom>
          <a:solidFill>
            <a:srgbClr val="E1E0E0"/>
          </a:solidFill>
          <a:ln>
            <a:noFill/>
          </a:ln>
        </p:spPr>
      </p:sp>
      <p:sp>
        <p:nvSpPr>
          <p:cNvPr id="82" name="Google Shape;82;p29"/>
          <p:cNvSpPr txBox="1">
            <a:spLocks noGrp="1"/>
          </p:cNvSpPr>
          <p:nvPr>
            <p:ph type="body" idx="1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marL="914400" lvl="1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marL="1371600" lvl="2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marL="1828800" lvl="3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marL="2286000" lvl="4" indent="-32575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29"/>
          <p:cNvSpPr txBox="1">
            <a:spLocks noGrp="1"/>
          </p:cNvSpPr>
          <p:nvPr>
            <p:ph type="dt" idx="10"/>
          </p:nvPr>
        </p:nvSpPr>
        <p:spPr>
          <a:xfrm>
            <a:off x="7964423" y="6272783"/>
            <a:ext cx="3273552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6464"/>
              </a:buClr>
              <a:buSzPts val="1100"/>
              <a:buFont typeface="Rockwel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84" name="Google Shape;84;p29"/>
          <p:cNvGrpSpPr/>
          <p:nvPr/>
        </p:nvGrpSpPr>
        <p:grpSpPr>
          <a:xfrm>
            <a:off x="11401726" y="6229679"/>
            <a:ext cx="457200" cy="457200"/>
            <a:chOff x="11401726" y="6229679"/>
            <a:chExt cx="457200" cy="457200"/>
          </a:xfrm>
        </p:grpSpPr>
        <p:sp>
          <p:nvSpPr>
            <p:cNvPr id="85" name="Google Shape;85;p29"/>
            <p:cNvSpPr/>
            <p:nvPr/>
          </p:nvSpPr>
          <p:spPr>
            <a:xfrm>
              <a:off x="11401726" y="6229679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tile tx="0" ty="0" sx="85486" sy="85825" flip="none" algn="tl"/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29"/>
            <p:cNvSpPr/>
            <p:nvPr/>
          </p:nvSpPr>
          <p:spPr>
            <a:xfrm>
              <a:off x="11430914" y="6258875"/>
              <a:ext cx="398815" cy="39881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noFill/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29"/>
          <p:cNvSpPr txBox="1">
            <a:spLocks noGrp="1"/>
          </p:cNvSpPr>
          <p:nvPr>
            <p:ph type="sldNum" idx="12"/>
          </p:nvPr>
        </p:nvSpPr>
        <p:spPr>
          <a:xfrm>
            <a:off x="11311128" y="6272783"/>
            <a:ext cx="64008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sz="1400" b="1" i="0" u="none" strike="noStrike" cap="none">
              <a:solidFill>
                <a:srgbClr val="FFFFFF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0"/>
          <p:cNvSpPr txBox="1"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Rockwel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0"/>
          <p:cNvSpPr txBox="1">
            <a:spLocks noGrp="1"/>
          </p:cNvSpPr>
          <p:nvPr>
            <p:ph type="body" idx="1"/>
          </p:nvPr>
        </p:nvSpPr>
        <p:spPr>
          <a:xfrm rot="5400000">
            <a:off x="4073652" y="-882396"/>
            <a:ext cx="4050792" cy="100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65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/>
            </a:lvl1pPr>
            <a:lvl2pPr marL="914400" lvl="1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marL="1371600" lvl="2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/>
            </a:lvl3pPr>
            <a:lvl4pPr marL="1828800" lvl="3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/>
            </a:lvl4pPr>
            <a:lvl5pPr marL="2286000" lvl="4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30"/>
          <p:cNvSpPr txBox="1">
            <a:spLocks noGrp="1"/>
          </p:cNvSpPr>
          <p:nvPr>
            <p:ph type="dt" idx="10"/>
          </p:nvPr>
        </p:nvSpPr>
        <p:spPr>
          <a:xfrm>
            <a:off x="7964423" y="6272783"/>
            <a:ext cx="3273552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6464"/>
              </a:buClr>
              <a:buSzPts val="1100"/>
              <a:buFont typeface="Rockwel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30"/>
          <p:cNvSpPr txBox="1">
            <a:spLocks noGrp="1"/>
          </p:cNvSpPr>
          <p:nvPr>
            <p:ph type="ftr" idx="11"/>
          </p:nvPr>
        </p:nvSpPr>
        <p:spPr>
          <a:xfrm>
            <a:off x="1088136" y="6272783"/>
            <a:ext cx="6327648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6464"/>
              </a:buClr>
              <a:buSzPts val="1100"/>
              <a:buFont typeface="Rockwel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30"/>
          <p:cNvSpPr txBox="1">
            <a:spLocks noGrp="1"/>
          </p:cNvSpPr>
          <p:nvPr>
            <p:ph type="sldNum" idx="12"/>
          </p:nvPr>
        </p:nvSpPr>
        <p:spPr>
          <a:xfrm>
            <a:off x="11311128" y="6272783"/>
            <a:ext cx="64008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sz="1400" b="1" i="0" u="none" strike="noStrike" cap="none">
              <a:solidFill>
                <a:srgbClr val="FFFFFF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1"/>
          <p:cNvSpPr txBox="1">
            <a:spLocks noGrp="1"/>
          </p:cNvSpPr>
          <p:nvPr>
            <p:ph type="title"/>
          </p:nvPr>
        </p:nvSpPr>
        <p:spPr>
          <a:xfrm rot="5400000">
            <a:off x="7181853" y="2076446"/>
            <a:ext cx="5638803" cy="2552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Rockwel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31"/>
          <p:cNvSpPr txBox="1">
            <a:spLocks noGrp="1"/>
          </p:cNvSpPr>
          <p:nvPr>
            <p:ph type="body" idx="1"/>
          </p:nvPr>
        </p:nvSpPr>
        <p:spPr>
          <a:xfrm rot="5400000">
            <a:off x="2000250" y="-400051"/>
            <a:ext cx="5638803" cy="7505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65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/>
            </a:lvl1pPr>
            <a:lvl2pPr marL="914400" lvl="1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marL="1371600" lvl="2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/>
            </a:lvl3pPr>
            <a:lvl4pPr marL="1828800" lvl="3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/>
            </a:lvl4pPr>
            <a:lvl5pPr marL="2286000" lvl="4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31"/>
          <p:cNvSpPr txBox="1">
            <a:spLocks noGrp="1"/>
          </p:cNvSpPr>
          <p:nvPr>
            <p:ph type="dt" idx="10"/>
          </p:nvPr>
        </p:nvSpPr>
        <p:spPr>
          <a:xfrm>
            <a:off x="7964423" y="6272783"/>
            <a:ext cx="3273552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6464"/>
              </a:buClr>
              <a:buSzPts val="1100"/>
              <a:buFont typeface="Rockwel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31"/>
          <p:cNvSpPr txBox="1">
            <a:spLocks noGrp="1"/>
          </p:cNvSpPr>
          <p:nvPr>
            <p:ph type="ftr" idx="11"/>
          </p:nvPr>
        </p:nvSpPr>
        <p:spPr>
          <a:xfrm>
            <a:off x="1088136" y="6272783"/>
            <a:ext cx="6327648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6464"/>
              </a:buClr>
              <a:buSzPts val="1100"/>
              <a:buFont typeface="Rockwel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31"/>
          <p:cNvSpPr txBox="1">
            <a:spLocks noGrp="1"/>
          </p:cNvSpPr>
          <p:nvPr>
            <p:ph type="sldNum" idx="12"/>
          </p:nvPr>
        </p:nvSpPr>
        <p:spPr>
          <a:xfrm>
            <a:off x="11311128" y="6272783"/>
            <a:ext cx="64008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sz="1400" b="1" i="0" u="none" strike="noStrike" cap="none">
              <a:solidFill>
                <a:srgbClr val="FFFFFF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0"/>
          <p:cNvSpPr txBox="1"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Rockwell"/>
              <a:buNone/>
              <a:defRPr sz="5400" b="0" i="0" u="none" strike="noStrike" cap="none">
                <a:solidFill>
                  <a:srgbClr val="000000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0"/>
          <p:cNvSpPr txBox="1"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655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1700"/>
              <a:buFont typeface="Noto Sans Symbols"/>
              <a:buChar char="▪"/>
              <a:defRPr sz="2000" b="0" i="0" u="none" strike="noStrike" cap="none">
                <a:solidFill>
                  <a:srgbClr val="000000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L="914400" marR="0" lvl="1" indent="-32575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530"/>
              <a:buFont typeface="Noto Sans Symbols"/>
              <a:buChar char="▪"/>
              <a:defRPr sz="1800" b="0" i="0" u="none" strike="noStrike" cap="none">
                <a:solidFill>
                  <a:srgbClr val="000000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L="1371600" marR="0" lvl="2" indent="-31496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sz="1600" b="0" i="0" u="none" strike="noStrike" cap="none">
                <a:solidFill>
                  <a:srgbClr val="000000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L="1828800" marR="0" lvl="3" indent="-31496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sz="1600" b="0" i="0" u="none" strike="noStrike" cap="none">
                <a:solidFill>
                  <a:srgbClr val="000000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L="2286000" marR="0" lvl="4" indent="-31496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sz="1600" b="0" i="0" u="none" strike="noStrike" cap="none">
                <a:solidFill>
                  <a:srgbClr val="000000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0"/>
          <p:cNvSpPr txBox="1">
            <a:spLocks noGrp="1"/>
          </p:cNvSpPr>
          <p:nvPr>
            <p:ph type="dt" idx="10"/>
          </p:nvPr>
        </p:nvSpPr>
        <p:spPr>
          <a:xfrm>
            <a:off x="7964423" y="6272783"/>
            <a:ext cx="3273552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6464"/>
              </a:buClr>
              <a:buSzPts val="1100"/>
              <a:buFont typeface="Rockwell"/>
              <a:buNone/>
              <a:defRPr sz="1100" b="0" i="0" u="none" strike="noStrike" cap="none">
                <a:solidFill>
                  <a:srgbClr val="696464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0"/>
          <p:cNvSpPr txBox="1">
            <a:spLocks noGrp="1"/>
          </p:cNvSpPr>
          <p:nvPr>
            <p:ph type="ftr" idx="11"/>
          </p:nvPr>
        </p:nvSpPr>
        <p:spPr>
          <a:xfrm>
            <a:off x="1088136" y="6272783"/>
            <a:ext cx="6327648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6464"/>
              </a:buClr>
              <a:buSzPts val="1100"/>
              <a:buFont typeface="Rockwell"/>
              <a:buNone/>
              <a:defRPr sz="1100" b="0" i="0" u="none" strike="noStrike" cap="none">
                <a:solidFill>
                  <a:srgbClr val="696464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grpSp>
        <p:nvGrpSpPr>
          <p:cNvPr id="10" name="Google Shape;10;p20"/>
          <p:cNvGrpSpPr/>
          <p:nvPr/>
        </p:nvGrpSpPr>
        <p:grpSpPr>
          <a:xfrm>
            <a:off x="11401726" y="6229679"/>
            <a:ext cx="457200" cy="457200"/>
            <a:chOff x="11401726" y="6229679"/>
            <a:chExt cx="457200" cy="457200"/>
          </a:xfrm>
        </p:grpSpPr>
        <p:sp>
          <p:nvSpPr>
            <p:cNvPr id="11" name="Google Shape;11;p20"/>
            <p:cNvSpPr/>
            <p:nvPr/>
          </p:nvSpPr>
          <p:spPr>
            <a:xfrm>
              <a:off x="11401726" y="6229679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13">
                <a:alphaModFix/>
              </a:blip>
              <a:tile tx="0" ty="0" sx="85486" sy="85825" flip="none" algn="tl"/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20"/>
            <p:cNvSpPr/>
            <p:nvPr/>
          </p:nvSpPr>
          <p:spPr>
            <a:xfrm>
              <a:off x="11430914" y="6258875"/>
              <a:ext cx="398815" cy="39881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noFill/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" name="Google Shape;13;p20"/>
          <p:cNvSpPr txBox="1">
            <a:spLocks noGrp="1"/>
          </p:cNvSpPr>
          <p:nvPr>
            <p:ph type="sldNum" idx="12"/>
          </p:nvPr>
        </p:nvSpPr>
        <p:spPr>
          <a:xfrm>
            <a:off x="11311128" y="6272783"/>
            <a:ext cx="64008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 sz="14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 sz="14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 sz="14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 sz="14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 sz="14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 sz="14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 sz="14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 sz="14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ckwell"/>
              <a:buNone/>
              <a:defRPr sz="14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sl-lounge.com/student/pronunciation.php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Rockwell"/>
              <a:buNone/>
            </a:pPr>
            <a:r>
              <a:rPr lang="es-ES" dirty="0"/>
              <a:t>PRACTICE EXERCISE </a:t>
            </a:r>
            <a:r>
              <a:rPr lang="es-ES" dirty="0" smtClean="0"/>
              <a:t>3 </a:t>
            </a:r>
            <a:r>
              <a:rPr lang="es-ES" dirty="0"/>
              <a:t>– SEPTEMBER </a:t>
            </a:r>
            <a:r>
              <a:rPr lang="es-ES" dirty="0" smtClean="0"/>
              <a:t>2022</a:t>
            </a:r>
            <a:endParaRPr dirty="0"/>
          </a:p>
        </p:txBody>
      </p:sp>
      <p:sp>
        <p:nvSpPr>
          <p:cNvPr id="105" name="Google Shape;105;p1"/>
          <p:cNvSpPr txBox="1"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82880" lvl="0" indent="-18288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▪"/>
            </a:pPr>
            <a:r>
              <a:rPr lang="es-ES" dirty="0" err="1"/>
              <a:t>Dra</a:t>
            </a:r>
            <a:r>
              <a:rPr lang="es-ES" dirty="0"/>
              <a:t> </a:t>
            </a:r>
            <a:r>
              <a:rPr lang="es-ES" dirty="0" err="1"/>
              <a:t>Jelena</a:t>
            </a:r>
            <a:r>
              <a:rPr lang="es-ES" dirty="0"/>
              <a:t> </a:t>
            </a:r>
            <a:r>
              <a:rPr lang="es-ES" dirty="0" err="1"/>
              <a:t>Bobkina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"/>
          <p:cNvSpPr txBox="1"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Rockwell"/>
              <a:buNone/>
            </a:pPr>
            <a:r>
              <a:rPr lang="es-ES" dirty="0"/>
              <a:t>MADRID </a:t>
            </a:r>
            <a:br>
              <a:rPr lang="es-ES" dirty="0"/>
            </a:br>
            <a:r>
              <a:rPr lang="es-ES" dirty="0"/>
              <a:t>PRACTICE EXERCICE </a:t>
            </a:r>
            <a:r>
              <a:rPr lang="es-ES" dirty="0" smtClean="0"/>
              <a:t>3  </a:t>
            </a:r>
            <a:r>
              <a:rPr lang="es-ES" dirty="0"/>
              <a:t>ACTIVITY 1</a:t>
            </a:r>
            <a:endParaRPr dirty="0"/>
          </a:p>
        </p:txBody>
      </p:sp>
      <p:sp>
        <p:nvSpPr>
          <p:cNvPr id="111" name="Google Shape;111;p2"/>
          <p:cNvSpPr txBox="1"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endParaRPr dirty="0"/>
          </a:p>
          <a:p>
            <a:pPr marL="182880" lvl="0" indent="-18288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endParaRPr dirty="0"/>
          </a:p>
          <a:p>
            <a:pPr marL="182880" lvl="0" indent="-74929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endParaRPr b="1" dirty="0"/>
          </a:p>
          <a:p>
            <a:pPr marL="182880" lvl="0" indent="-74929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endParaRPr b="1" dirty="0"/>
          </a:p>
          <a:p>
            <a:pPr marL="182880" lvl="0" indent="-74929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endParaRPr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" y="2689122"/>
            <a:ext cx="9132472" cy="64401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318562"/>
            <a:ext cx="12120835" cy="37053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4350"/>
            <a:ext cx="12192000" cy="592438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6" y="1149462"/>
            <a:ext cx="12170769" cy="357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298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0" y="96114"/>
            <a:ext cx="12025479" cy="124836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592" y="1344474"/>
            <a:ext cx="8769366" cy="5045389"/>
          </a:xfrm>
          <a:prstGeom prst="rect">
            <a:avLst/>
          </a:prstGeom>
        </p:spPr>
      </p:pic>
      <p:sp>
        <p:nvSpPr>
          <p:cNvPr id="4" name="Elipse 3"/>
          <p:cNvSpPr/>
          <p:nvPr/>
        </p:nvSpPr>
        <p:spPr>
          <a:xfrm>
            <a:off x="2534165" y="6171327"/>
            <a:ext cx="813264" cy="2185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Elipse 6"/>
          <p:cNvSpPr/>
          <p:nvPr/>
        </p:nvSpPr>
        <p:spPr>
          <a:xfrm>
            <a:off x="6096000" y="6159261"/>
            <a:ext cx="854015" cy="2185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459" y="226521"/>
            <a:ext cx="7349368" cy="6277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548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259" y="657387"/>
            <a:ext cx="7421399" cy="3161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643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610" y="371185"/>
            <a:ext cx="10274175" cy="4372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768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777" y="788050"/>
            <a:ext cx="10567919" cy="246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936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178" y="585521"/>
            <a:ext cx="9135486" cy="3341968"/>
          </a:xfrm>
          <a:prstGeom prst="rect">
            <a:avLst/>
          </a:prstGeom>
        </p:spPr>
      </p:pic>
      <p:pic>
        <p:nvPicPr>
          <p:cNvPr id="2052" name="Picture 4" descr="phonemic 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904" y="1578378"/>
            <a:ext cx="5962510" cy="381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475186" y="5857184"/>
            <a:ext cx="44823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hlinkClick r:id="rId4"/>
              </a:rPr>
              <a:t>https://</a:t>
            </a:r>
            <a:r>
              <a:rPr lang="es-ES" dirty="0" smtClean="0">
                <a:hlinkClick r:id="rId4"/>
              </a:rPr>
              <a:t>www.esl-lounge.com/student/pronunciation.php</a:t>
            </a:r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46646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543" y="703006"/>
            <a:ext cx="9522605" cy="3433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1156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953" y="543041"/>
            <a:ext cx="9432041" cy="4951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840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447" y="337023"/>
            <a:ext cx="9547937" cy="526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6117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145" y="1273240"/>
            <a:ext cx="11008012" cy="841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4845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777" y="48338"/>
            <a:ext cx="9144470" cy="659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2101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2789" y="805468"/>
            <a:ext cx="9845202" cy="186119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4303" y="2490391"/>
            <a:ext cx="7372656" cy="1952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284794"/>
      </p:ext>
    </p:extLst>
  </p:cSld>
  <p:clrMapOvr>
    <a:masterClrMapping/>
  </p:clrMapOvr>
</p:sld>
</file>

<file path=ppt/theme/theme1.xml><?xml version="1.0" encoding="utf-8"?>
<a:theme xmlns:a="http://schemas.openxmlformats.org/drawingml/2006/main" name="Letras en mader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13</Words>
  <Application>Microsoft Office PowerPoint</Application>
  <PresentationFormat>Panorámica</PresentationFormat>
  <Paragraphs>7</Paragraphs>
  <Slides>17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Arial</vt:lpstr>
      <vt:lpstr>Calibri</vt:lpstr>
      <vt:lpstr>Noto Sans Symbols</vt:lpstr>
      <vt:lpstr>Rockwell</vt:lpstr>
      <vt:lpstr>Letras en madera</vt:lpstr>
      <vt:lpstr>PRACTICE EXERCISE 3 – SEPTEMBER 2022</vt:lpstr>
      <vt:lpstr>MADRID  PRACTICE EXERCICE 3  ACTIVITY 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PRACTICE EXERCISE 1 – SEPTEMBER 2021</dc:title>
  <dc:creator>Jelena Bobkina</dc:creator>
  <cp:lastModifiedBy>dlacyt</cp:lastModifiedBy>
  <cp:revision>7</cp:revision>
  <dcterms:created xsi:type="dcterms:W3CDTF">2017-10-04T08:52:02Z</dcterms:created>
  <dcterms:modified xsi:type="dcterms:W3CDTF">2022-10-15T14:51:53Z</dcterms:modified>
</cp:coreProperties>
</file>