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75" r:id="rId6"/>
    <p:sldId id="260" r:id="rId7"/>
    <p:sldId id="261" r:id="rId8"/>
    <p:sldId id="262" r:id="rId9"/>
    <p:sldId id="263" r:id="rId10"/>
    <p:sldId id="264" r:id="rId11"/>
    <p:sldId id="265" r:id="rId12"/>
    <p:sldId id="276" r:id="rId13"/>
    <p:sldId id="277" r:id="rId14"/>
    <p:sldId id="267" r:id="rId15"/>
    <p:sldId id="268" r:id="rId16"/>
    <p:sldId id="269" r:id="rId17"/>
    <p:sldId id="270" r:id="rId18"/>
    <p:sldId id="271" r:id="rId19"/>
    <p:sldId id="272" r:id="rId20"/>
    <p:sldId id="273" r:id="rId21"/>
    <p:sldId id="274"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i4vRodZNLc0D9B3PNkiErna7HMy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E485617-5DCF-49A4-A53E-53B6F93BAB26}">
  <a:tblStyle styleId="{EE485617-5DCF-49A4-A53E-53B6F93BAB26}"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65" d="100"/>
          <a:sy n="65" d="100"/>
        </p:scale>
        <p:origin x="700"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 name="Google Shape;12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4"/>
        <p:cNvGrpSpPr/>
        <p:nvPr/>
      </p:nvGrpSpPr>
      <p:grpSpPr>
        <a:xfrm>
          <a:off x="0" y="0"/>
          <a:ext cx="0" cy="0"/>
          <a:chOff x="0" y="0"/>
          <a:chExt cx="0" cy="0"/>
        </a:xfrm>
      </p:grpSpPr>
      <p:sp>
        <p:nvSpPr>
          <p:cNvPr id="15" name="Google Shape;15;p21"/>
          <p:cNvSpPr txBox="1">
            <a:spLocks noGrp="1"/>
          </p:cNvSpPr>
          <p:nvPr>
            <p:ph type="title"/>
          </p:nvPr>
        </p:nvSpPr>
        <p:spPr>
          <a:xfrm>
            <a:off x="1069848" y="484632"/>
            <a:ext cx="100584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0000"/>
              </a:buClr>
              <a:buSzPts val="54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1"/>
          <p:cNvSpPr txBox="1">
            <a:spLocks noGrp="1"/>
          </p:cNvSpPr>
          <p:nvPr>
            <p:ph type="body" idx="1"/>
          </p:nvPr>
        </p:nvSpPr>
        <p:spPr>
          <a:xfrm>
            <a:off x="1069848" y="2121408"/>
            <a:ext cx="10058400" cy="4050792"/>
          </a:xfrm>
          <a:prstGeom prst="rect">
            <a:avLst/>
          </a:prstGeom>
          <a:noFill/>
          <a:ln>
            <a:noFill/>
          </a:ln>
        </p:spPr>
        <p:txBody>
          <a:bodyPr spcFirstLastPara="1" wrap="square" lIns="91425" tIns="45700" rIns="91425" bIns="45700" anchor="t" anchorCtr="0">
            <a:normAutofit/>
          </a:bodyPr>
          <a:lstStyle>
            <a:lvl1pPr marL="457200" lvl="0" indent="-336550" algn="l">
              <a:lnSpc>
                <a:spcPct val="90000"/>
              </a:lnSpc>
              <a:spcBef>
                <a:spcPts val="1200"/>
              </a:spcBef>
              <a:spcAft>
                <a:spcPts val="0"/>
              </a:spcAft>
              <a:buSzPts val="1700"/>
              <a:buChar char="▪"/>
              <a:defRPr/>
            </a:lvl1pPr>
            <a:lvl2pPr marL="914400" lvl="1" indent="-325755" algn="l">
              <a:lnSpc>
                <a:spcPct val="90000"/>
              </a:lnSpc>
              <a:spcBef>
                <a:spcPts val="400"/>
              </a:spcBef>
              <a:spcAft>
                <a:spcPts val="0"/>
              </a:spcAft>
              <a:buSzPts val="1530"/>
              <a:buChar char="▪"/>
              <a:defRPr/>
            </a:lvl2pPr>
            <a:lvl3pPr marL="1371600" lvl="2" indent="-314960" algn="l">
              <a:lnSpc>
                <a:spcPct val="90000"/>
              </a:lnSpc>
              <a:spcBef>
                <a:spcPts val="400"/>
              </a:spcBef>
              <a:spcAft>
                <a:spcPts val="0"/>
              </a:spcAft>
              <a:buSzPts val="1360"/>
              <a:buChar char="▪"/>
              <a:defRPr/>
            </a:lvl3pPr>
            <a:lvl4pPr marL="1828800" lvl="3" indent="-314960" algn="l">
              <a:lnSpc>
                <a:spcPct val="90000"/>
              </a:lnSpc>
              <a:spcBef>
                <a:spcPts val="400"/>
              </a:spcBef>
              <a:spcAft>
                <a:spcPts val="0"/>
              </a:spcAft>
              <a:buSzPts val="1360"/>
              <a:buChar char="▪"/>
              <a:defRPr/>
            </a:lvl4pPr>
            <a:lvl5pPr marL="2286000" lvl="4" indent="-314960" algn="l">
              <a:lnSpc>
                <a:spcPct val="90000"/>
              </a:lnSpc>
              <a:spcBef>
                <a:spcPts val="400"/>
              </a:spcBef>
              <a:spcAft>
                <a:spcPts val="0"/>
              </a:spcAft>
              <a:buSzPts val="13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21"/>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1"/>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1"/>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1400"/>
              <a:buFont typeface="Rockwell"/>
              <a:buNone/>
              <a:defRPr/>
            </a:lvl1pPr>
            <a:lvl2pPr marL="0" marR="0" lvl="1" indent="0" algn="ctr">
              <a:lnSpc>
                <a:spcPct val="100000"/>
              </a:lnSpc>
              <a:spcBef>
                <a:spcPts val="0"/>
              </a:spcBef>
              <a:spcAft>
                <a:spcPts val="0"/>
              </a:spcAft>
              <a:buClr>
                <a:srgbClr val="FFFFFF"/>
              </a:buClr>
              <a:buSzPts val="1400"/>
              <a:buFont typeface="Rockwell"/>
              <a:buNone/>
              <a:defRPr/>
            </a:lvl2pPr>
            <a:lvl3pPr marL="0" marR="0" lvl="2" indent="0" algn="ctr">
              <a:lnSpc>
                <a:spcPct val="100000"/>
              </a:lnSpc>
              <a:spcBef>
                <a:spcPts val="0"/>
              </a:spcBef>
              <a:spcAft>
                <a:spcPts val="0"/>
              </a:spcAft>
              <a:buClr>
                <a:srgbClr val="FFFFFF"/>
              </a:buClr>
              <a:buSzPts val="1400"/>
              <a:buFont typeface="Rockwell"/>
              <a:buNone/>
              <a:defRPr/>
            </a:lvl3pPr>
            <a:lvl4pPr marL="0" marR="0" lvl="3" indent="0" algn="ctr">
              <a:lnSpc>
                <a:spcPct val="100000"/>
              </a:lnSpc>
              <a:spcBef>
                <a:spcPts val="0"/>
              </a:spcBef>
              <a:spcAft>
                <a:spcPts val="0"/>
              </a:spcAft>
              <a:buClr>
                <a:srgbClr val="FFFFFF"/>
              </a:buClr>
              <a:buSzPts val="1400"/>
              <a:buFont typeface="Rockwell"/>
              <a:buNone/>
              <a:defRPr/>
            </a:lvl4pPr>
            <a:lvl5pPr marL="0" marR="0" lvl="4" indent="0" algn="ctr">
              <a:lnSpc>
                <a:spcPct val="100000"/>
              </a:lnSpc>
              <a:spcBef>
                <a:spcPts val="0"/>
              </a:spcBef>
              <a:spcAft>
                <a:spcPts val="0"/>
              </a:spcAft>
              <a:buClr>
                <a:srgbClr val="FFFFFF"/>
              </a:buClr>
              <a:buSzPts val="1400"/>
              <a:buFont typeface="Rockwell"/>
              <a:buNone/>
              <a:defRPr/>
            </a:lvl5pPr>
            <a:lvl6pPr marL="0" marR="0" lvl="5" indent="0" algn="ctr">
              <a:lnSpc>
                <a:spcPct val="100000"/>
              </a:lnSpc>
              <a:spcBef>
                <a:spcPts val="0"/>
              </a:spcBef>
              <a:spcAft>
                <a:spcPts val="0"/>
              </a:spcAft>
              <a:buClr>
                <a:srgbClr val="FFFFFF"/>
              </a:buClr>
              <a:buSzPts val="1400"/>
              <a:buFont typeface="Rockwell"/>
              <a:buNone/>
              <a:defRPr/>
            </a:lvl6pPr>
            <a:lvl7pPr marL="0" marR="0" lvl="6" indent="0" algn="ctr">
              <a:lnSpc>
                <a:spcPct val="100000"/>
              </a:lnSpc>
              <a:spcBef>
                <a:spcPts val="0"/>
              </a:spcBef>
              <a:spcAft>
                <a:spcPts val="0"/>
              </a:spcAft>
              <a:buClr>
                <a:srgbClr val="FFFFFF"/>
              </a:buClr>
              <a:buSzPts val="1400"/>
              <a:buFont typeface="Rockwell"/>
              <a:buNone/>
              <a:defRPr/>
            </a:lvl7pPr>
            <a:lvl8pPr marL="0" marR="0" lvl="7" indent="0" algn="ctr">
              <a:lnSpc>
                <a:spcPct val="100000"/>
              </a:lnSpc>
              <a:spcBef>
                <a:spcPts val="0"/>
              </a:spcBef>
              <a:spcAft>
                <a:spcPts val="0"/>
              </a:spcAft>
              <a:buClr>
                <a:srgbClr val="FFFFFF"/>
              </a:buClr>
              <a:buSzPts val="1400"/>
              <a:buFont typeface="Rockwell"/>
              <a:buNone/>
              <a:defRPr/>
            </a:lvl8pPr>
            <a:lvl9pPr marL="0" marR="0" lvl="8" indent="0" algn="ctr">
              <a:lnSpc>
                <a:spcPct val="100000"/>
              </a:lnSpc>
              <a:spcBef>
                <a:spcPts val="0"/>
              </a:spcBef>
              <a:spcAft>
                <a:spcPts val="0"/>
              </a:spcAft>
              <a:buClr>
                <a:srgbClr val="FFFFFF"/>
              </a:buClr>
              <a:buSzPts val="1400"/>
              <a:buFont typeface="Rockwell"/>
              <a:buNone/>
              <a:defRPr/>
            </a:lvl9pPr>
          </a:lstStyle>
          <a:p>
            <a:pPr marL="0" lvl="0" indent="0" algn="ctr" rtl="0">
              <a:spcBef>
                <a:spcPts val="0"/>
              </a:spcBef>
              <a:spcAft>
                <a:spcPts val="0"/>
              </a:spcAft>
              <a:buNone/>
            </a:pPr>
            <a:fld id="{00000000-1234-1234-1234-123412341234}" type="slidenum">
              <a:rPr lang="es-ES"/>
              <a:t>‹Nº›</a:t>
            </a:fld>
            <a:endParaRPr sz="1400"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20"/>
        <p:cNvGrpSpPr/>
        <p:nvPr/>
      </p:nvGrpSpPr>
      <p:grpSpPr>
        <a:xfrm>
          <a:off x="0" y="0"/>
          <a:ext cx="0" cy="0"/>
          <a:chOff x="0" y="0"/>
          <a:chExt cx="0" cy="0"/>
        </a:xfrm>
      </p:grpSpPr>
      <p:sp>
        <p:nvSpPr>
          <p:cNvPr id="21" name="Google Shape;21;p22"/>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2"/>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2"/>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1400"/>
              <a:buFont typeface="Rockwell"/>
              <a:buNone/>
              <a:defRPr/>
            </a:lvl1pPr>
            <a:lvl2pPr marL="0" marR="0" lvl="1" indent="0" algn="ctr">
              <a:lnSpc>
                <a:spcPct val="100000"/>
              </a:lnSpc>
              <a:spcBef>
                <a:spcPts val="0"/>
              </a:spcBef>
              <a:spcAft>
                <a:spcPts val="0"/>
              </a:spcAft>
              <a:buClr>
                <a:srgbClr val="FFFFFF"/>
              </a:buClr>
              <a:buSzPts val="1400"/>
              <a:buFont typeface="Rockwell"/>
              <a:buNone/>
              <a:defRPr/>
            </a:lvl2pPr>
            <a:lvl3pPr marL="0" marR="0" lvl="2" indent="0" algn="ctr">
              <a:lnSpc>
                <a:spcPct val="100000"/>
              </a:lnSpc>
              <a:spcBef>
                <a:spcPts val="0"/>
              </a:spcBef>
              <a:spcAft>
                <a:spcPts val="0"/>
              </a:spcAft>
              <a:buClr>
                <a:srgbClr val="FFFFFF"/>
              </a:buClr>
              <a:buSzPts val="1400"/>
              <a:buFont typeface="Rockwell"/>
              <a:buNone/>
              <a:defRPr/>
            </a:lvl3pPr>
            <a:lvl4pPr marL="0" marR="0" lvl="3" indent="0" algn="ctr">
              <a:lnSpc>
                <a:spcPct val="100000"/>
              </a:lnSpc>
              <a:spcBef>
                <a:spcPts val="0"/>
              </a:spcBef>
              <a:spcAft>
                <a:spcPts val="0"/>
              </a:spcAft>
              <a:buClr>
                <a:srgbClr val="FFFFFF"/>
              </a:buClr>
              <a:buSzPts val="1400"/>
              <a:buFont typeface="Rockwell"/>
              <a:buNone/>
              <a:defRPr/>
            </a:lvl4pPr>
            <a:lvl5pPr marL="0" marR="0" lvl="4" indent="0" algn="ctr">
              <a:lnSpc>
                <a:spcPct val="100000"/>
              </a:lnSpc>
              <a:spcBef>
                <a:spcPts val="0"/>
              </a:spcBef>
              <a:spcAft>
                <a:spcPts val="0"/>
              </a:spcAft>
              <a:buClr>
                <a:srgbClr val="FFFFFF"/>
              </a:buClr>
              <a:buSzPts val="1400"/>
              <a:buFont typeface="Rockwell"/>
              <a:buNone/>
              <a:defRPr/>
            </a:lvl5pPr>
            <a:lvl6pPr marL="0" marR="0" lvl="5" indent="0" algn="ctr">
              <a:lnSpc>
                <a:spcPct val="100000"/>
              </a:lnSpc>
              <a:spcBef>
                <a:spcPts val="0"/>
              </a:spcBef>
              <a:spcAft>
                <a:spcPts val="0"/>
              </a:spcAft>
              <a:buClr>
                <a:srgbClr val="FFFFFF"/>
              </a:buClr>
              <a:buSzPts val="1400"/>
              <a:buFont typeface="Rockwell"/>
              <a:buNone/>
              <a:defRPr/>
            </a:lvl6pPr>
            <a:lvl7pPr marL="0" marR="0" lvl="6" indent="0" algn="ctr">
              <a:lnSpc>
                <a:spcPct val="100000"/>
              </a:lnSpc>
              <a:spcBef>
                <a:spcPts val="0"/>
              </a:spcBef>
              <a:spcAft>
                <a:spcPts val="0"/>
              </a:spcAft>
              <a:buClr>
                <a:srgbClr val="FFFFFF"/>
              </a:buClr>
              <a:buSzPts val="1400"/>
              <a:buFont typeface="Rockwell"/>
              <a:buNone/>
              <a:defRPr/>
            </a:lvl7pPr>
            <a:lvl8pPr marL="0" marR="0" lvl="7" indent="0" algn="ctr">
              <a:lnSpc>
                <a:spcPct val="100000"/>
              </a:lnSpc>
              <a:spcBef>
                <a:spcPts val="0"/>
              </a:spcBef>
              <a:spcAft>
                <a:spcPts val="0"/>
              </a:spcAft>
              <a:buClr>
                <a:srgbClr val="FFFFFF"/>
              </a:buClr>
              <a:buSzPts val="1400"/>
              <a:buFont typeface="Rockwell"/>
              <a:buNone/>
              <a:defRPr/>
            </a:lvl8pPr>
            <a:lvl9pPr marL="0" marR="0" lvl="8" indent="0" algn="ctr">
              <a:lnSpc>
                <a:spcPct val="100000"/>
              </a:lnSpc>
              <a:spcBef>
                <a:spcPts val="0"/>
              </a:spcBef>
              <a:spcAft>
                <a:spcPts val="0"/>
              </a:spcAft>
              <a:buClr>
                <a:srgbClr val="FFFFFF"/>
              </a:buClr>
              <a:buSzPts val="1400"/>
              <a:buFont typeface="Rockwell"/>
              <a:buNone/>
              <a:defRPr/>
            </a:lvl9pPr>
          </a:lstStyle>
          <a:p>
            <a:pPr marL="0" lvl="0" indent="0" algn="ctr" rtl="0">
              <a:spcBef>
                <a:spcPts val="0"/>
              </a:spcBef>
              <a:spcAft>
                <a:spcPts val="0"/>
              </a:spcAft>
              <a:buNone/>
            </a:pPr>
            <a:fld id="{00000000-1234-1234-1234-123412341234}" type="slidenum">
              <a:rPr lang="es-ES"/>
              <a:t>‹Nº›</a:t>
            </a:fld>
            <a:endParaRPr sz="1400"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apositiva de título" type="title">
  <p:cSld name="TITLE">
    <p:spTree>
      <p:nvGrpSpPr>
        <p:cNvPr id="1" name="Shape 24"/>
        <p:cNvGrpSpPr/>
        <p:nvPr/>
      </p:nvGrpSpPr>
      <p:grpSpPr>
        <a:xfrm>
          <a:off x="0" y="0"/>
          <a:ext cx="0" cy="0"/>
          <a:chOff x="0" y="0"/>
          <a:chExt cx="0" cy="0"/>
        </a:xfrm>
      </p:grpSpPr>
      <p:sp>
        <p:nvSpPr>
          <p:cNvPr id="25" name="Google Shape;25;p23"/>
          <p:cNvSpPr/>
          <p:nvPr/>
        </p:nvSpPr>
        <p:spPr>
          <a:xfrm>
            <a:off x="920837" y="1346947"/>
            <a:ext cx="10222992" cy="80686"/>
          </a:xfrm>
          <a:prstGeom prst="rect">
            <a:avLst/>
          </a:prstGeom>
          <a:blipFill rotWithShape="1">
            <a:blip r:embed="rId2">
              <a:alphaModFix amt="85000"/>
            </a:blip>
            <a:tile tx="0" ty="0" sx="92000" sy="89000" flip="none" algn="ctr"/>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 name="Google Shape;26;p23"/>
          <p:cNvSpPr/>
          <p:nvPr/>
        </p:nvSpPr>
        <p:spPr>
          <a:xfrm>
            <a:off x="920837" y="4299691"/>
            <a:ext cx="10222992" cy="80686"/>
          </a:xfrm>
          <a:prstGeom prst="rect">
            <a:avLst/>
          </a:prstGeom>
          <a:blipFill rotWithShape="1">
            <a:blip r:embed="rId2">
              <a:alphaModFix amt="85000"/>
            </a:blip>
            <a:tile tx="0" ty="0" sx="92000" sy="89000" flip="none" algn="ctr"/>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 name="Google Shape;27;p23"/>
          <p:cNvSpPr/>
          <p:nvPr/>
        </p:nvSpPr>
        <p:spPr>
          <a:xfrm>
            <a:off x="920837" y="1484775"/>
            <a:ext cx="10222992" cy="2743200"/>
          </a:xfrm>
          <a:prstGeom prst="rect">
            <a:avLst/>
          </a:prstGeom>
          <a:blipFill rotWithShape="1">
            <a:blip r:embed="rId2">
              <a:alphaModFix amt="85000"/>
            </a:blip>
            <a:tile tx="0" ty="0" sx="92000" sy="89000" flip="none" algn="ctr"/>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8" name="Google Shape;28;p23"/>
          <p:cNvGrpSpPr/>
          <p:nvPr/>
        </p:nvGrpSpPr>
        <p:grpSpPr>
          <a:xfrm>
            <a:off x="9649215" y="4068924"/>
            <a:ext cx="1080903" cy="1080903"/>
            <a:chOff x="9649215" y="4068924"/>
            <a:chExt cx="1080903" cy="1080903"/>
          </a:xfrm>
        </p:grpSpPr>
        <p:sp>
          <p:nvSpPr>
            <p:cNvPr id="29" name="Google Shape;29;p23"/>
            <p:cNvSpPr/>
            <p:nvPr/>
          </p:nvSpPr>
          <p:spPr>
            <a:xfrm>
              <a:off x="9649215" y="4068924"/>
              <a:ext cx="1080903" cy="10809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tile tx="0" ty="0" sx="85486" sy="85825" flip="none" algn="tl"/>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30;p23"/>
            <p:cNvSpPr/>
            <p:nvPr/>
          </p:nvSpPr>
          <p:spPr>
            <a:xfrm>
              <a:off x="9757306" y="4177015"/>
              <a:ext cx="864720" cy="86472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1" name="Google Shape;31;p23"/>
          <p:cNvSpPr txBox="1">
            <a:spLocks noGrp="1"/>
          </p:cNvSpPr>
          <p:nvPr>
            <p:ph type="ctrTitle"/>
          </p:nvPr>
        </p:nvSpPr>
        <p:spPr>
          <a:xfrm>
            <a:off x="1051560" y="1432224"/>
            <a:ext cx="9966960" cy="3035808"/>
          </a:xfrm>
          <a:prstGeom prst="rect">
            <a:avLst/>
          </a:prstGeom>
          <a:noFill/>
          <a:ln>
            <a:noFill/>
          </a:ln>
        </p:spPr>
        <p:txBody>
          <a:bodyPr spcFirstLastPara="1" wrap="square" lIns="91425" tIns="45700" rIns="91425" bIns="45700" anchor="ctr" anchorCtr="0">
            <a:noAutofit/>
          </a:bodyPr>
          <a:lstStyle>
            <a:lvl1pPr lvl="0" algn="l">
              <a:lnSpc>
                <a:spcPct val="80000"/>
              </a:lnSpc>
              <a:spcBef>
                <a:spcPts val="0"/>
              </a:spcBef>
              <a:spcAft>
                <a:spcPts val="0"/>
              </a:spcAft>
              <a:buClr>
                <a:srgbClr val="000000"/>
              </a:buClr>
              <a:buSzPts val="9600"/>
              <a:buFont typeface="Rockwell"/>
              <a:buNone/>
              <a:defRPr sz="9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3"/>
          <p:cNvSpPr txBox="1">
            <a:spLocks noGrp="1"/>
          </p:cNvSpPr>
          <p:nvPr>
            <p:ph type="subTitle" idx="1"/>
          </p:nvPr>
        </p:nvSpPr>
        <p:spPr>
          <a:xfrm>
            <a:off x="1069848" y="4389120"/>
            <a:ext cx="7891271" cy="1069848"/>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1870"/>
              <a:buNone/>
              <a:defRPr sz="2200"/>
            </a:lvl1pPr>
            <a:lvl2pPr lvl="1" algn="l">
              <a:lnSpc>
                <a:spcPct val="90000"/>
              </a:lnSpc>
              <a:spcBef>
                <a:spcPts val="400"/>
              </a:spcBef>
              <a:spcAft>
                <a:spcPts val="0"/>
              </a:spcAft>
              <a:buSzPts val="1530"/>
              <a:buChar char="▪"/>
              <a:defRPr/>
            </a:lvl2pPr>
            <a:lvl3pPr lvl="2" algn="l">
              <a:lnSpc>
                <a:spcPct val="90000"/>
              </a:lnSpc>
              <a:spcBef>
                <a:spcPts val="400"/>
              </a:spcBef>
              <a:spcAft>
                <a:spcPts val="0"/>
              </a:spcAft>
              <a:buSzPts val="1530"/>
              <a:buChar char="▪"/>
              <a:defRPr/>
            </a:lvl3pPr>
            <a:lvl4pPr lvl="3" algn="l">
              <a:lnSpc>
                <a:spcPct val="90000"/>
              </a:lnSpc>
              <a:spcBef>
                <a:spcPts val="400"/>
              </a:spcBef>
              <a:spcAft>
                <a:spcPts val="0"/>
              </a:spcAft>
              <a:buSzPts val="1530"/>
              <a:buChar char="▪"/>
              <a:defRPr/>
            </a:lvl4pPr>
            <a:lvl5pPr lvl="4" algn="l">
              <a:lnSpc>
                <a:spcPct val="90000"/>
              </a:lnSpc>
              <a:spcBef>
                <a:spcPts val="400"/>
              </a:spcBef>
              <a:spcAft>
                <a:spcPts val="0"/>
              </a:spcAft>
              <a:buSzPts val="153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9592732" y="4289331"/>
            <a:ext cx="1193868" cy="640080"/>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2800"/>
              <a:buFont typeface="Rockwell"/>
              <a:buNone/>
              <a:defRPr sz="2800"/>
            </a:lvl1pPr>
            <a:lvl2pPr marL="0" marR="0" lvl="1" indent="0" algn="ctr">
              <a:lnSpc>
                <a:spcPct val="100000"/>
              </a:lnSpc>
              <a:spcBef>
                <a:spcPts val="0"/>
              </a:spcBef>
              <a:spcAft>
                <a:spcPts val="0"/>
              </a:spcAft>
              <a:buClr>
                <a:srgbClr val="FFFFFF"/>
              </a:buClr>
              <a:buSzPts val="2800"/>
              <a:buFont typeface="Rockwell"/>
              <a:buNone/>
              <a:defRPr sz="2800"/>
            </a:lvl2pPr>
            <a:lvl3pPr marL="0" marR="0" lvl="2" indent="0" algn="ctr">
              <a:lnSpc>
                <a:spcPct val="100000"/>
              </a:lnSpc>
              <a:spcBef>
                <a:spcPts val="0"/>
              </a:spcBef>
              <a:spcAft>
                <a:spcPts val="0"/>
              </a:spcAft>
              <a:buClr>
                <a:srgbClr val="FFFFFF"/>
              </a:buClr>
              <a:buSzPts val="2800"/>
              <a:buFont typeface="Rockwell"/>
              <a:buNone/>
              <a:defRPr sz="2800"/>
            </a:lvl3pPr>
            <a:lvl4pPr marL="0" marR="0" lvl="3" indent="0" algn="ctr">
              <a:lnSpc>
                <a:spcPct val="100000"/>
              </a:lnSpc>
              <a:spcBef>
                <a:spcPts val="0"/>
              </a:spcBef>
              <a:spcAft>
                <a:spcPts val="0"/>
              </a:spcAft>
              <a:buClr>
                <a:srgbClr val="FFFFFF"/>
              </a:buClr>
              <a:buSzPts val="2800"/>
              <a:buFont typeface="Rockwell"/>
              <a:buNone/>
              <a:defRPr sz="2800"/>
            </a:lvl4pPr>
            <a:lvl5pPr marL="0" marR="0" lvl="4" indent="0" algn="ctr">
              <a:lnSpc>
                <a:spcPct val="100000"/>
              </a:lnSpc>
              <a:spcBef>
                <a:spcPts val="0"/>
              </a:spcBef>
              <a:spcAft>
                <a:spcPts val="0"/>
              </a:spcAft>
              <a:buClr>
                <a:srgbClr val="FFFFFF"/>
              </a:buClr>
              <a:buSzPts val="2800"/>
              <a:buFont typeface="Rockwell"/>
              <a:buNone/>
              <a:defRPr sz="2800"/>
            </a:lvl5pPr>
            <a:lvl6pPr marL="0" marR="0" lvl="5" indent="0" algn="ctr">
              <a:lnSpc>
                <a:spcPct val="100000"/>
              </a:lnSpc>
              <a:spcBef>
                <a:spcPts val="0"/>
              </a:spcBef>
              <a:spcAft>
                <a:spcPts val="0"/>
              </a:spcAft>
              <a:buClr>
                <a:srgbClr val="FFFFFF"/>
              </a:buClr>
              <a:buSzPts val="2800"/>
              <a:buFont typeface="Rockwell"/>
              <a:buNone/>
              <a:defRPr sz="2800"/>
            </a:lvl6pPr>
            <a:lvl7pPr marL="0" marR="0" lvl="6" indent="0" algn="ctr">
              <a:lnSpc>
                <a:spcPct val="100000"/>
              </a:lnSpc>
              <a:spcBef>
                <a:spcPts val="0"/>
              </a:spcBef>
              <a:spcAft>
                <a:spcPts val="0"/>
              </a:spcAft>
              <a:buClr>
                <a:srgbClr val="FFFFFF"/>
              </a:buClr>
              <a:buSzPts val="2800"/>
              <a:buFont typeface="Rockwell"/>
              <a:buNone/>
              <a:defRPr sz="2800"/>
            </a:lvl7pPr>
            <a:lvl8pPr marL="0" marR="0" lvl="7" indent="0" algn="ctr">
              <a:lnSpc>
                <a:spcPct val="100000"/>
              </a:lnSpc>
              <a:spcBef>
                <a:spcPts val="0"/>
              </a:spcBef>
              <a:spcAft>
                <a:spcPts val="0"/>
              </a:spcAft>
              <a:buClr>
                <a:srgbClr val="FFFFFF"/>
              </a:buClr>
              <a:buSzPts val="2800"/>
              <a:buFont typeface="Rockwell"/>
              <a:buNone/>
              <a:defRPr sz="2800"/>
            </a:lvl8pPr>
            <a:lvl9pPr marL="0" marR="0" lvl="8" indent="0" algn="ctr">
              <a:lnSpc>
                <a:spcPct val="100000"/>
              </a:lnSpc>
              <a:spcBef>
                <a:spcPts val="0"/>
              </a:spcBef>
              <a:spcAft>
                <a:spcPts val="0"/>
              </a:spcAft>
              <a:buClr>
                <a:srgbClr val="FFFFFF"/>
              </a:buClr>
              <a:buSzPts val="2800"/>
              <a:buFont typeface="Rockwell"/>
              <a:buNone/>
              <a:defRPr sz="2800"/>
            </a:lvl9pPr>
          </a:lstStyle>
          <a:p>
            <a:pPr marL="0" lvl="0" indent="0" algn="ctr" rtl="0">
              <a:spcBef>
                <a:spcPts val="0"/>
              </a:spcBef>
              <a:spcAft>
                <a:spcPts val="0"/>
              </a:spcAft>
              <a:buNone/>
            </a:pPr>
            <a:fld id="{00000000-1234-1234-1234-123412341234}" type="slidenum">
              <a:rPr lang="es-ES"/>
              <a:t>‹Nº›</a:t>
            </a:fld>
            <a:endParaRPr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Encabezado de sección" type="secHead">
  <p:cSld name="SECTION_HEADER">
    <p:spTree>
      <p:nvGrpSpPr>
        <p:cNvPr id="1" name="Shape 36"/>
        <p:cNvGrpSpPr/>
        <p:nvPr/>
      </p:nvGrpSpPr>
      <p:grpSpPr>
        <a:xfrm>
          <a:off x="0" y="0"/>
          <a:ext cx="0" cy="0"/>
          <a:chOff x="0" y="0"/>
          <a:chExt cx="0" cy="0"/>
        </a:xfrm>
      </p:grpSpPr>
      <p:sp>
        <p:nvSpPr>
          <p:cNvPr id="37" name="Google Shape;37;p24"/>
          <p:cNvSpPr/>
          <p:nvPr/>
        </p:nvSpPr>
        <p:spPr>
          <a:xfrm>
            <a:off x="0" y="4917990"/>
            <a:ext cx="12191996" cy="1940009"/>
          </a:xfrm>
          <a:prstGeom prst="rect">
            <a:avLst/>
          </a:prstGeom>
          <a:blipFill rotWithShape="1">
            <a:blip r:embed="rId2">
              <a:alphaModFix amt="85000"/>
            </a:blip>
            <a:tile tx="0" ty="0" sx="92000" sy="89000" flip="none" algn="ctr"/>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 name="Google Shape;38;p24"/>
          <p:cNvSpPr txBox="1">
            <a:spLocks noGrp="1"/>
          </p:cNvSpPr>
          <p:nvPr>
            <p:ph type="title"/>
          </p:nvPr>
        </p:nvSpPr>
        <p:spPr>
          <a:xfrm>
            <a:off x="2167127" y="1225296"/>
            <a:ext cx="9281160" cy="3520439"/>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00000"/>
              </a:buClr>
              <a:buSzPts val="8000"/>
              <a:buFont typeface="Rockwell"/>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4"/>
          <p:cNvSpPr txBox="1">
            <a:spLocks noGrp="1"/>
          </p:cNvSpPr>
          <p:nvPr>
            <p:ph type="body" idx="1"/>
          </p:nvPr>
        </p:nvSpPr>
        <p:spPr>
          <a:xfrm>
            <a:off x="2165774" y="5020056"/>
            <a:ext cx="9052560" cy="10668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700"/>
              <a:buNone/>
              <a:defRPr/>
            </a:lvl1pPr>
            <a:lvl2pPr marL="914400" lvl="1" indent="-325755" algn="l">
              <a:lnSpc>
                <a:spcPct val="90000"/>
              </a:lnSpc>
              <a:spcBef>
                <a:spcPts val="400"/>
              </a:spcBef>
              <a:spcAft>
                <a:spcPts val="0"/>
              </a:spcAft>
              <a:buSzPts val="1530"/>
              <a:buChar char="▪"/>
              <a:defRPr/>
            </a:lvl2pPr>
            <a:lvl3pPr marL="1371600" lvl="2" indent="-325755" algn="l">
              <a:lnSpc>
                <a:spcPct val="90000"/>
              </a:lnSpc>
              <a:spcBef>
                <a:spcPts val="400"/>
              </a:spcBef>
              <a:spcAft>
                <a:spcPts val="0"/>
              </a:spcAft>
              <a:buSzPts val="1530"/>
              <a:buChar char="▪"/>
              <a:defRPr/>
            </a:lvl3pPr>
            <a:lvl4pPr marL="1828800" lvl="3" indent="-325755" algn="l">
              <a:lnSpc>
                <a:spcPct val="90000"/>
              </a:lnSpc>
              <a:spcBef>
                <a:spcPts val="400"/>
              </a:spcBef>
              <a:spcAft>
                <a:spcPts val="0"/>
              </a:spcAft>
              <a:buSzPts val="1530"/>
              <a:buChar char="▪"/>
              <a:defRPr/>
            </a:lvl4pPr>
            <a:lvl5pPr marL="2286000" lvl="4" indent="-325754" algn="l">
              <a:lnSpc>
                <a:spcPct val="9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4"/>
          <p:cNvSpPr txBox="1">
            <a:spLocks noGrp="1"/>
          </p:cNvSpPr>
          <p:nvPr>
            <p:ph type="dt" idx="10"/>
          </p:nvPr>
        </p:nvSpPr>
        <p:spPr>
          <a:xfrm>
            <a:off x="8593668" y="6272783"/>
            <a:ext cx="2644307"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4"/>
          <p:cNvSpPr txBox="1">
            <a:spLocks noGrp="1"/>
          </p:cNvSpPr>
          <p:nvPr>
            <p:ph type="ftr" idx="11"/>
          </p:nvPr>
        </p:nvSpPr>
        <p:spPr>
          <a:xfrm>
            <a:off x="2182709"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42" name="Google Shape;42;p24"/>
          <p:cNvGrpSpPr/>
          <p:nvPr/>
        </p:nvGrpSpPr>
        <p:grpSpPr>
          <a:xfrm>
            <a:off x="897401" y="2325849"/>
            <a:ext cx="1080903" cy="1080903"/>
            <a:chOff x="897401" y="2325849"/>
            <a:chExt cx="1080903" cy="1080903"/>
          </a:xfrm>
        </p:grpSpPr>
        <p:sp>
          <p:nvSpPr>
            <p:cNvPr id="43" name="Google Shape;43;p24"/>
            <p:cNvSpPr/>
            <p:nvPr/>
          </p:nvSpPr>
          <p:spPr>
            <a:xfrm>
              <a:off x="897401" y="2325849"/>
              <a:ext cx="1080903" cy="10809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tile tx="0" ty="0" sx="85486" sy="85825" flip="none" algn="tl"/>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 name="Google Shape;44;p24"/>
            <p:cNvSpPr/>
            <p:nvPr/>
          </p:nvSpPr>
          <p:spPr>
            <a:xfrm>
              <a:off x="1005492" y="2433940"/>
              <a:ext cx="864720" cy="86472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5" name="Google Shape;45;p24"/>
          <p:cNvSpPr txBox="1">
            <a:spLocks noGrp="1"/>
          </p:cNvSpPr>
          <p:nvPr>
            <p:ph type="sldNum" idx="12"/>
          </p:nvPr>
        </p:nvSpPr>
        <p:spPr>
          <a:xfrm>
            <a:off x="843698" y="2506132"/>
            <a:ext cx="1188299" cy="720327"/>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2800"/>
              <a:buFont typeface="Rockwell"/>
              <a:buNone/>
              <a:defRPr sz="2800"/>
            </a:lvl1pPr>
            <a:lvl2pPr marL="0" marR="0" lvl="1" indent="0" algn="ctr">
              <a:lnSpc>
                <a:spcPct val="100000"/>
              </a:lnSpc>
              <a:spcBef>
                <a:spcPts val="0"/>
              </a:spcBef>
              <a:spcAft>
                <a:spcPts val="0"/>
              </a:spcAft>
              <a:buClr>
                <a:srgbClr val="FFFFFF"/>
              </a:buClr>
              <a:buSzPts val="2800"/>
              <a:buFont typeface="Rockwell"/>
              <a:buNone/>
              <a:defRPr sz="2800"/>
            </a:lvl2pPr>
            <a:lvl3pPr marL="0" marR="0" lvl="2" indent="0" algn="ctr">
              <a:lnSpc>
                <a:spcPct val="100000"/>
              </a:lnSpc>
              <a:spcBef>
                <a:spcPts val="0"/>
              </a:spcBef>
              <a:spcAft>
                <a:spcPts val="0"/>
              </a:spcAft>
              <a:buClr>
                <a:srgbClr val="FFFFFF"/>
              </a:buClr>
              <a:buSzPts val="2800"/>
              <a:buFont typeface="Rockwell"/>
              <a:buNone/>
              <a:defRPr sz="2800"/>
            </a:lvl3pPr>
            <a:lvl4pPr marL="0" marR="0" lvl="3" indent="0" algn="ctr">
              <a:lnSpc>
                <a:spcPct val="100000"/>
              </a:lnSpc>
              <a:spcBef>
                <a:spcPts val="0"/>
              </a:spcBef>
              <a:spcAft>
                <a:spcPts val="0"/>
              </a:spcAft>
              <a:buClr>
                <a:srgbClr val="FFFFFF"/>
              </a:buClr>
              <a:buSzPts val="2800"/>
              <a:buFont typeface="Rockwell"/>
              <a:buNone/>
              <a:defRPr sz="2800"/>
            </a:lvl4pPr>
            <a:lvl5pPr marL="0" marR="0" lvl="4" indent="0" algn="ctr">
              <a:lnSpc>
                <a:spcPct val="100000"/>
              </a:lnSpc>
              <a:spcBef>
                <a:spcPts val="0"/>
              </a:spcBef>
              <a:spcAft>
                <a:spcPts val="0"/>
              </a:spcAft>
              <a:buClr>
                <a:srgbClr val="FFFFFF"/>
              </a:buClr>
              <a:buSzPts val="2800"/>
              <a:buFont typeface="Rockwell"/>
              <a:buNone/>
              <a:defRPr sz="2800"/>
            </a:lvl5pPr>
            <a:lvl6pPr marL="0" marR="0" lvl="5" indent="0" algn="ctr">
              <a:lnSpc>
                <a:spcPct val="100000"/>
              </a:lnSpc>
              <a:spcBef>
                <a:spcPts val="0"/>
              </a:spcBef>
              <a:spcAft>
                <a:spcPts val="0"/>
              </a:spcAft>
              <a:buClr>
                <a:srgbClr val="FFFFFF"/>
              </a:buClr>
              <a:buSzPts val="2800"/>
              <a:buFont typeface="Rockwell"/>
              <a:buNone/>
              <a:defRPr sz="2800"/>
            </a:lvl6pPr>
            <a:lvl7pPr marL="0" marR="0" lvl="6" indent="0" algn="ctr">
              <a:lnSpc>
                <a:spcPct val="100000"/>
              </a:lnSpc>
              <a:spcBef>
                <a:spcPts val="0"/>
              </a:spcBef>
              <a:spcAft>
                <a:spcPts val="0"/>
              </a:spcAft>
              <a:buClr>
                <a:srgbClr val="FFFFFF"/>
              </a:buClr>
              <a:buSzPts val="2800"/>
              <a:buFont typeface="Rockwell"/>
              <a:buNone/>
              <a:defRPr sz="2800"/>
            </a:lvl7pPr>
            <a:lvl8pPr marL="0" marR="0" lvl="7" indent="0" algn="ctr">
              <a:lnSpc>
                <a:spcPct val="100000"/>
              </a:lnSpc>
              <a:spcBef>
                <a:spcPts val="0"/>
              </a:spcBef>
              <a:spcAft>
                <a:spcPts val="0"/>
              </a:spcAft>
              <a:buClr>
                <a:srgbClr val="FFFFFF"/>
              </a:buClr>
              <a:buSzPts val="2800"/>
              <a:buFont typeface="Rockwell"/>
              <a:buNone/>
              <a:defRPr sz="2800"/>
            </a:lvl8pPr>
            <a:lvl9pPr marL="0" marR="0" lvl="8" indent="0" algn="ctr">
              <a:lnSpc>
                <a:spcPct val="100000"/>
              </a:lnSpc>
              <a:spcBef>
                <a:spcPts val="0"/>
              </a:spcBef>
              <a:spcAft>
                <a:spcPts val="0"/>
              </a:spcAft>
              <a:buClr>
                <a:srgbClr val="FFFFFF"/>
              </a:buClr>
              <a:buSzPts val="2800"/>
              <a:buFont typeface="Rockwell"/>
              <a:buNone/>
              <a:defRPr sz="2800"/>
            </a:lvl9pPr>
          </a:lstStyle>
          <a:p>
            <a:pPr marL="0" lvl="0" indent="0" algn="ctr" rtl="0">
              <a:spcBef>
                <a:spcPts val="0"/>
              </a:spcBef>
              <a:spcAft>
                <a:spcPts val="0"/>
              </a:spcAft>
              <a:buNone/>
            </a:pPr>
            <a:fld id="{00000000-1234-1234-1234-123412341234}" type="slidenum">
              <a:rPr lang="es-ES"/>
              <a:t>‹Nº›</a:t>
            </a:fld>
            <a:endParaRPr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46"/>
        <p:cNvGrpSpPr/>
        <p:nvPr/>
      </p:nvGrpSpPr>
      <p:grpSpPr>
        <a:xfrm>
          <a:off x="0" y="0"/>
          <a:ext cx="0" cy="0"/>
          <a:chOff x="0" y="0"/>
          <a:chExt cx="0" cy="0"/>
        </a:xfrm>
      </p:grpSpPr>
      <p:sp>
        <p:nvSpPr>
          <p:cNvPr id="47" name="Google Shape;47;p25"/>
          <p:cNvSpPr txBox="1">
            <a:spLocks noGrp="1"/>
          </p:cNvSpPr>
          <p:nvPr>
            <p:ph type="title"/>
          </p:nvPr>
        </p:nvSpPr>
        <p:spPr>
          <a:xfrm>
            <a:off x="1069848" y="484632"/>
            <a:ext cx="100584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0000"/>
              </a:buClr>
              <a:buSzPts val="54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5"/>
          <p:cNvSpPr txBox="1">
            <a:spLocks noGrp="1"/>
          </p:cNvSpPr>
          <p:nvPr>
            <p:ph type="body" idx="1"/>
          </p:nvPr>
        </p:nvSpPr>
        <p:spPr>
          <a:xfrm>
            <a:off x="1069848" y="2194560"/>
            <a:ext cx="4754880" cy="3977639"/>
          </a:xfrm>
          <a:prstGeom prst="rect">
            <a:avLst/>
          </a:prstGeom>
          <a:noFill/>
          <a:ln>
            <a:noFill/>
          </a:ln>
        </p:spPr>
        <p:txBody>
          <a:bodyPr spcFirstLastPara="1" wrap="square" lIns="91425" tIns="45700" rIns="91425" bIns="45700" anchor="t" anchorCtr="0">
            <a:normAutofit/>
          </a:bodyPr>
          <a:lstStyle>
            <a:lvl1pPr marL="457200" lvl="0" indent="-336550" algn="l">
              <a:lnSpc>
                <a:spcPct val="90000"/>
              </a:lnSpc>
              <a:spcBef>
                <a:spcPts val="1200"/>
              </a:spcBef>
              <a:spcAft>
                <a:spcPts val="0"/>
              </a:spcAft>
              <a:buSzPts val="1700"/>
              <a:buChar char="▪"/>
              <a:defRPr/>
            </a:lvl1pPr>
            <a:lvl2pPr marL="914400" lvl="1" indent="-325755" algn="l">
              <a:lnSpc>
                <a:spcPct val="90000"/>
              </a:lnSpc>
              <a:spcBef>
                <a:spcPts val="400"/>
              </a:spcBef>
              <a:spcAft>
                <a:spcPts val="0"/>
              </a:spcAft>
              <a:buSzPts val="1530"/>
              <a:buChar char="▪"/>
              <a:defRPr/>
            </a:lvl2pPr>
            <a:lvl3pPr marL="1371600" lvl="2" indent="-314960" algn="l">
              <a:lnSpc>
                <a:spcPct val="90000"/>
              </a:lnSpc>
              <a:spcBef>
                <a:spcPts val="400"/>
              </a:spcBef>
              <a:spcAft>
                <a:spcPts val="0"/>
              </a:spcAft>
              <a:buSzPts val="1360"/>
              <a:buChar char="▪"/>
              <a:defRPr/>
            </a:lvl3pPr>
            <a:lvl4pPr marL="1828800" lvl="3" indent="-314960" algn="l">
              <a:lnSpc>
                <a:spcPct val="90000"/>
              </a:lnSpc>
              <a:spcBef>
                <a:spcPts val="400"/>
              </a:spcBef>
              <a:spcAft>
                <a:spcPts val="0"/>
              </a:spcAft>
              <a:buSzPts val="1360"/>
              <a:buChar char="▪"/>
              <a:defRPr/>
            </a:lvl4pPr>
            <a:lvl5pPr marL="2286000" lvl="4" indent="-314960" algn="l">
              <a:lnSpc>
                <a:spcPct val="90000"/>
              </a:lnSpc>
              <a:spcBef>
                <a:spcPts val="400"/>
              </a:spcBef>
              <a:spcAft>
                <a:spcPts val="0"/>
              </a:spcAft>
              <a:buSzPts val="13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5"/>
          <p:cNvSpPr txBox="1">
            <a:spLocks noGrp="1"/>
          </p:cNvSpPr>
          <p:nvPr>
            <p:ph type="body" idx="2"/>
          </p:nvPr>
        </p:nvSpPr>
        <p:spPr>
          <a:xfrm>
            <a:off x="6364224" y="2194560"/>
            <a:ext cx="4754880" cy="3977639"/>
          </a:xfrm>
          <a:prstGeom prst="rect">
            <a:avLst/>
          </a:prstGeom>
          <a:noFill/>
          <a:ln>
            <a:noFill/>
          </a:ln>
        </p:spPr>
        <p:txBody>
          <a:bodyPr spcFirstLastPara="1" wrap="square" lIns="91425" tIns="45700" rIns="91425" bIns="45700" anchor="t" anchorCtr="0">
            <a:normAutofit/>
          </a:bodyPr>
          <a:lstStyle>
            <a:lvl1pPr marL="457200" lvl="0" indent="-336550" algn="l">
              <a:lnSpc>
                <a:spcPct val="90000"/>
              </a:lnSpc>
              <a:spcBef>
                <a:spcPts val="1200"/>
              </a:spcBef>
              <a:spcAft>
                <a:spcPts val="0"/>
              </a:spcAft>
              <a:buSzPts val="1700"/>
              <a:buChar char="▪"/>
              <a:defRPr/>
            </a:lvl1pPr>
            <a:lvl2pPr marL="914400" lvl="1" indent="-325755" algn="l">
              <a:lnSpc>
                <a:spcPct val="90000"/>
              </a:lnSpc>
              <a:spcBef>
                <a:spcPts val="400"/>
              </a:spcBef>
              <a:spcAft>
                <a:spcPts val="0"/>
              </a:spcAft>
              <a:buSzPts val="1530"/>
              <a:buChar char="▪"/>
              <a:defRPr/>
            </a:lvl2pPr>
            <a:lvl3pPr marL="1371600" lvl="2" indent="-314960" algn="l">
              <a:lnSpc>
                <a:spcPct val="90000"/>
              </a:lnSpc>
              <a:spcBef>
                <a:spcPts val="400"/>
              </a:spcBef>
              <a:spcAft>
                <a:spcPts val="0"/>
              </a:spcAft>
              <a:buSzPts val="1360"/>
              <a:buChar char="▪"/>
              <a:defRPr/>
            </a:lvl3pPr>
            <a:lvl4pPr marL="1828800" lvl="3" indent="-314960" algn="l">
              <a:lnSpc>
                <a:spcPct val="90000"/>
              </a:lnSpc>
              <a:spcBef>
                <a:spcPts val="400"/>
              </a:spcBef>
              <a:spcAft>
                <a:spcPts val="0"/>
              </a:spcAft>
              <a:buSzPts val="1360"/>
              <a:buChar char="▪"/>
              <a:defRPr/>
            </a:lvl4pPr>
            <a:lvl5pPr marL="2286000" lvl="4" indent="-314960" algn="l">
              <a:lnSpc>
                <a:spcPct val="90000"/>
              </a:lnSpc>
              <a:spcBef>
                <a:spcPts val="400"/>
              </a:spcBef>
              <a:spcAft>
                <a:spcPts val="0"/>
              </a:spcAft>
              <a:buSzPts val="13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5"/>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5"/>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5"/>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1400"/>
              <a:buFont typeface="Rockwell"/>
              <a:buNone/>
              <a:defRPr/>
            </a:lvl1pPr>
            <a:lvl2pPr marL="0" marR="0" lvl="1" indent="0" algn="ctr">
              <a:lnSpc>
                <a:spcPct val="100000"/>
              </a:lnSpc>
              <a:spcBef>
                <a:spcPts val="0"/>
              </a:spcBef>
              <a:spcAft>
                <a:spcPts val="0"/>
              </a:spcAft>
              <a:buClr>
                <a:srgbClr val="FFFFFF"/>
              </a:buClr>
              <a:buSzPts val="1400"/>
              <a:buFont typeface="Rockwell"/>
              <a:buNone/>
              <a:defRPr/>
            </a:lvl2pPr>
            <a:lvl3pPr marL="0" marR="0" lvl="2" indent="0" algn="ctr">
              <a:lnSpc>
                <a:spcPct val="100000"/>
              </a:lnSpc>
              <a:spcBef>
                <a:spcPts val="0"/>
              </a:spcBef>
              <a:spcAft>
                <a:spcPts val="0"/>
              </a:spcAft>
              <a:buClr>
                <a:srgbClr val="FFFFFF"/>
              </a:buClr>
              <a:buSzPts val="1400"/>
              <a:buFont typeface="Rockwell"/>
              <a:buNone/>
              <a:defRPr/>
            </a:lvl3pPr>
            <a:lvl4pPr marL="0" marR="0" lvl="3" indent="0" algn="ctr">
              <a:lnSpc>
                <a:spcPct val="100000"/>
              </a:lnSpc>
              <a:spcBef>
                <a:spcPts val="0"/>
              </a:spcBef>
              <a:spcAft>
                <a:spcPts val="0"/>
              </a:spcAft>
              <a:buClr>
                <a:srgbClr val="FFFFFF"/>
              </a:buClr>
              <a:buSzPts val="1400"/>
              <a:buFont typeface="Rockwell"/>
              <a:buNone/>
              <a:defRPr/>
            </a:lvl4pPr>
            <a:lvl5pPr marL="0" marR="0" lvl="4" indent="0" algn="ctr">
              <a:lnSpc>
                <a:spcPct val="100000"/>
              </a:lnSpc>
              <a:spcBef>
                <a:spcPts val="0"/>
              </a:spcBef>
              <a:spcAft>
                <a:spcPts val="0"/>
              </a:spcAft>
              <a:buClr>
                <a:srgbClr val="FFFFFF"/>
              </a:buClr>
              <a:buSzPts val="1400"/>
              <a:buFont typeface="Rockwell"/>
              <a:buNone/>
              <a:defRPr/>
            </a:lvl5pPr>
            <a:lvl6pPr marL="0" marR="0" lvl="5" indent="0" algn="ctr">
              <a:lnSpc>
                <a:spcPct val="100000"/>
              </a:lnSpc>
              <a:spcBef>
                <a:spcPts val="0"/>
              </a:spcBef>
              <a:spcAft>
                <a:spcPts val="0"/>
              </a:spcAft>
              <a:buClr>
                <a:srgbClr val="FFFFFF"/>
              </a:buClr>
              <a:buSzPts val="1400"/>
              <a:buFont typeface="Rockwell"/>
              <a:buNone/>
              <a:defRPr/>
            </a:lvl6pPr>
            <a:lvl7pPr marL="0" marR="0" lvl="6" indent="0" algn="ctr">
              <a:lnSpc>
                <a:spcPct val="100000"/>
              </a:lnSpc>
              <a:spcBef>
                <a:spcPts val="0"/>
              </a:spcBef>
              <a:spcAft>
                <a:spcPts val="0"/>
              </a:spcAft>
              <a:buClr>
                <a:srgbClr val="FFFFFF"/>
              </a:buClr>
              <a:buSzPts val="1400"/>
              <a:buFont typeface="Rockwell"/>
              <a:buNone/>
              <a:defRPr/>
            </a:lvl7pPr>
            <a:lvl8pPr marL="0" marR="0" lvl="7" indent="0" algn="ctr">
              <a:lnSpc>
                <a:spcPct val="100000"/>
              </a:lnSpc>
              <a:spcBef>
                <a:spcPts val="0"/>
              </a:spcBef>
              <a:spcAft>
                <a:spcPts val="0"/>
              </a:spcAft>
              <a:buClr>
                <a:srgbClr val="FFFFFF"/>
              </a:buClr>
              <a:buSzPts val="1400"/>
              <a:buFont typeface="Rockwell"/>
              <a:buNone/>
              <a:defRPr/>
            </a:lvl8pPr>
            <a:lvl9pPr marL="0" marR="0" lvl="8" indent="0" algn="ctr">
              <a:lnSpc>
                <a:spcPct val="100000"/>
              </a:lnSpc>
              <a:spcBef>
                <a:spcPts val="0"/>
              </a:spcBef>
              <a:spcAft>
                <a:spcPts val="0"/>
              </a:spcAft>
              <a:buClr>
                <a:srgbClr val="FFFFFF"/>
              </a:buClr>
              <a:buSzPts val="1400"/>
              <a:buFont typeface="Rockwell"/>
              <a:buNone/>
              <a:defRPr/>
            </a:lvl9pPr>
          </a:lstStyle>
          <a:p>
            <a:pPr marL="0" lvl="0" indent="0" algn="ctr" rtl="0">
              <a:spcBef>
                <a:spcPts val="0"/>
              </a:spcBef>
              <a:spcAft>
                <a:spcPts val="0"/>
              </a:spcAft>
              <a:buNone/>
            </a:pPr>
            <a:fld id="{00000000-1234-1234-1234-123412341234}" type="slidenum">
              <a:rPr lang="es-ES"/>
              <a:t>‹Nº›</a:t>
            </a:fld>
            <a:endParaRPr sz="1400"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1069848" y="484632"/>
            <a:ext cx="100584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0000"/>
              </a:buClr>
              <a:buSzPts val="54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6"/>
          <p:cNvSpPr txBox="1">
            <a:spLocks noGrp="1"/>
          </p:cNvSpPr>
          <p:nvPr>
            <p:ph type="body" idx="1"/>
          </p:nvPr>
        </p:nvSpPr>
        <p:spPr>
          <a:xfrm>
            <a:off x="1066803" y="2048256"/>
            <a:ext cx="4754880" cy="64008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1700"/>
              <a:buNone/>
              <a:defRPr b="1">
                <a:solidFill>
                  <a:srgbClr val="9E3611"/>
                </a:solidFill>
              </a:defRPr>
            </a:lvl1pPr>
            <a:lvl2pPr marL="914400" lvl="1" indent="-325755" algn="l">
              <a:lnSpc>
                <a:spcPct val="90000"/>
              </a:lnSpc>
              <a:spcBef>
                <a:spcPts val="400"/>
              </a:spcBef>
              <a:spcAft>
                <a:spcPts val="0"/>
              </a:spcAft>
              <a:buSzPts val="1530"/>
              <a:buChar char="▪"/>
              <a:defRPr/>
            </a:lvl2pPr>
            <a:lvl3pPr marL="1371600" lvl="2" indent="-325755" algn="l">
              <a:lnSpc>
                <a:spcPct val="90000"/>
              </a:lnSpc>
              <a:spcBef>
                <a:spcPts val="400"/>
              </a:spcBef>
              <a:spcAft>
                <a:spcPts val="0"/>
              </a:spcAft>
              <a:buSzPts val="1530"/>
              <a:buChar char="▪"/>
              <a:defRPr/>
            </a:lvl3pPr>
            <a:lvl4pPr marL="1828800" lvl="3" indent="-325755" algn="l">
              <a:lnSpc>
                <a:spcPct val="90000"/>
              </a:lnSpc>
              <a:spcBef>
                <a:spcPts val="400"/>
              </a:spcBef>
              <a:spcAft>
                <a:spcPts val="0"/>
              </a:spcAft>
              <a:buSzPts val="1530"/>
              <a:buChar char="▪"/>
              <a:defRPr/>
            </a:lvl4pPr>
            <a:lvl5pPr marL="2286000" lvl="4" indent="-325754" algn="l">
              <a:lnSpc>
                <a:spcPct val="9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26"/>
          <p:cNvSpPr txBox="1">
            <a:spLocks noGrp="1"/>
          </p:cNvSpPr>
          <p:nvPr>
            <p:ph type="body" idx="2"/>
          </p:nvPr>
        </p:nvSpPr>
        <p:spPr>
          <a:xfrm>
            <a:off x="1069848" y="2743200"/>
            <a:ext cx="4754880" cy="3291840"/>
          </a:xfrm>
          <a:prstGeom prst="rect">
            <a:avLst/>
          </a:prstGeom>
          <a:noFill/>
          <a:ln>
            <a:noFill/>
          </a:ln>
        </p:spPr>
        <p:txBody>
          <a:bodyPr spcFirstLastPara="1" wrap="square" lIns="91425" tIns="45700" rIns="91425" bIns="45700" anchor="t" anchorCtr="0">
            <a:normAutofit/>
          </a:bodyPr>
          <a:lstStyle>
            <a:lvl1pPr marL="457200" lvl="0" indent="-336550" algn="l">
              <a:lnSpc>
                <a:spcPct val="90000"/>
              </a:lnSpc>
              <a:spcBef>
                <a:spcPts val="1200"/>
              </a:spcBef>
              <a:spcAft>
                <a:spcPts val="0"/>
              </a:spcAft>
              <a:buSzPts val="1700"/>
              <a:buChar char="▪"/>
              <a:defRPr/>
            </a:lvl1pPr>
            <a:lvl2pPr marL="914400" lvl="1" indent="-325755" algn="l">
              <a:lnSpc>
                <a:spcPct val="90000"/>
              </a:lnSpc>
              <a:spcBef>
                <a:spcPts val="400"/>
              </a:spcBef>
              <a:spcAft>
                <a:spcPts val="0"/>
              </a:spcAft>
              <a:buSzPts val="1530"/>
              <a:buChar char="▪"/>
              <a:defRPr/>
            </a:lvl2pPr>
            <a:lvl3pPr marL="1371600" lvl="2" indent="-314960" algn="l">
              <a:lnSpc>
                <a:spcPct val="90000"/>
              </a:lnSpc>
              <a:spcBef>
                <a:spcPts val="400"/>
              </a:spcBef>
              <a:spcAft>
                <a:spcPts val="0"/>
              </a:spcAft>
              <a:buSzPts val="1360"/>
              <a:buChar char="▪"/>
              <a:defRPr/>
            </a:lvl3pPr>
            <a:lvl4pPr marL="1828800" lvl="3" indent="-314960" algn="l">
              <a:lnSpc>
                <a:spcPct val="90000"/>
              </a:lnSpc>
              <a:spcBef>
                <a:spcPts val="400"/>
              </a:spcBef>
              <a:spcAft>
                <a:spcPts val="0"/>
              </a:spcAft>
              <a:buSzPts val="1360"/>
              <a:buChar char="▪"/>
              <a:defRPr/>
            </a:lvl4pPr>
            <a:lvl5pPr marL="2286000" lvl="4" indent="-314960" algn="l">
              <a:lnSpc>
                <a:spcPct val="90000"/>
              </a:lnSpc>
              <a:spcBef>
                <a:spcPts val="400"/>
              </a:spcBef>
              <a:spcAft>
                <a:spcPts val="0"/>
              </a:spcAft>
              <a:buSzPts val="13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26"/>
          <p:cNvSpPr txBox="1">
            <a:spLocks noGrp="1"/>
          </p:cNvSpPr>
          <p:nvPr>
            <p:ph type="body" idx="3"/>
          </p:nvPr>
        </p:nvSpPr>
        <p:spPr>
          <a:xfrm>
            <a:off x="6364224" y="2048256"/>
            <a:ext cx="4754880" cy="64008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1700"/>
              <a:buNone/>
              <a:defRPr b="1">
                <a:solidFill>
                  <a:srgbClr val="9E3611"/>
                </a:solidFill>
              </a:defRPr>
            </a:lvl1pPr>
            <a:lvl2pPr marL="914400" lvl="1" indent="-325755" algn="l">
              <a:lnSpc>
                <a:spcPct val="90000"/>
              </a:lnSpc>
              <a:spcBef>
                <a:spcPts val="400"/>
              </a:spcBef>
              <a:spcAft>
                <a:spcPts val="0"/>
              </a:spcAft>
              <a:buSzPts val="1530"/>
              <a:buChar char="▪"/>
              <a:defRPr/>
            </a:lvl2pPr>
            <a:lvl3pPr marL="1371600" lvl="2" indent="-325755" algn="l">
              <a:lnSpc>
                <a:spcPct val="90000"/>
              </a:lnSpc>
              <a:spcBef>
                <a:spcPts val="400"/>
              </a:spcBef>
              <a:spcAft>
                <a:spcPts val="0"/>
              </a:spcAft>
              <a:buSzPts val="1530"/>
              <a:buChar char="▪"/>
              <a:defRPr/>
            </a:lvl3pPr>
            <a:lvl4pPr marL="1828800" lvl="3" indent="-325755" algn="l">
              <a:lnSpc>
                <a:spcPct val="90000"/>
              </a:lnSpc>
              <a:spcBef>
                <a:spcPts val="400"/>
              </a:spcBef>
              <a:spcAft>
                <a:spcPts val="0"/>
              </a:spcAft>
              <a:buSzPts val="1530"/>
              <a:buChar char="▪"/>
              <a:defRPr/>
            </a:lvl4pPr>
            <a:lvl5pPr marL="2286000" lvl="4" indent="-325754" algn="l">
              <a:lnSpc>
                <a:spcPct val="9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26"/>
          <p:cNvSpPr txBox="1">
            <a:spLocks noGrp="1"/>
          </p:cNvSpPr>
          <p:nvPr>
            <p:ph type="body" idx="4"/>
          </p:nvPr>
        </p:nvSpPr>
        <p:spPr>
          <a:xfrm>
            <a:off x="6364224" y="2743200"/>
            <a:ext cx="4754880" cy="3291840"/>
          </a:xfrm>
          <a:prstGeom prst="rect">
            <a:avLst/>
          </a:prstGeom>
          <a:noFill/>
          <a:ln>
            <a:noFill/>
          </a:ln>
        </p:spPr>
        <p:txBody>
          <a:bodyPr spcFirstLastPara="1" wrap="square" lIns="91425" tIns="45700" rIns="91425" bIns="45700" anchor="t" anchorCtr="0">
            <a:normAutofit/>
          </a:bodyPr>
          <a:lstStyle>
            <a:lvl1pPr marL="457200" lvl="0" indent="-336550" algn="l">
              <a:lnSpc>
                <a:spcPct val="90000"/>
              </a:lnSpc>
              <a:spcBef>
                <a:spcPts val="1200"/>
              </a:spcBef>
              <a:spcAft>
                <a:spcPts val="0"/>
              </a:spcAft>
              <a:buSzPts val="1700"/>
              <a:buChar char="▪"/>
              <a:defRPr/>
            </a:lvl1pPr>
            <a:lvl2pPr marL="914400" lvl="1" indent="-325755" algn="l">
              <a:lnSpc>
                <a:spcPct val="90000"/>
              </a:lnSpc>
              <a:spcBef>
                <a:spcPts val="400"/>
              </a:spcBef>
              <a:spcAft>
                <a:spcPts val="0"/>
              </a:spcAft>
              <a:buSzPts val="1530"/>
              <a:buChar char="▪"/>
              <a:defRPr/>
            </a:lvl2pPr>
            <a:lvl3pPr marL="1371600" lvl="2" indent="-314960" algn="l">
              <a:lnSpc>
                <a:spcPct val="90000"/>
              </a:lnSpc>
              <a:spcBef>
                <a:spcPts val="400"/>
              </a:spcBef>
              <a:spcAft>
                <a:spcPts val="0"/>
              </a:spcAft>
              <a:buSzPts val="1360"/>
              <a:buChar char="▪"/>
              <a:defRPr/>
            </a:lvl3pPr>
            <a:lvl4pPr marL="1828800" lvl="3" indent="-314960" algn="l">
              <a:lnSpc>
                <a:spcPct val="90000"/>
              </a:lnSpc>
              <a:spcBef>
                <a:spcPts val="400"/>
              </a:spcBef>
              <a:spcAft>
                <a:spcPts val="0"/>
              </a:spcAft>
              <a:buSzPts val="1360"/>
              <a:buChar char="▪"/>
              <a:defRPr/>
            </a:lvl4pPr>
            <a:lvl5pPr marL="2286000" lvl="4" indent="-314960" algn="l">
              <a:lnSpc>
                <a:spcPct val="90000"/>
              </a:lnSpc>
              <a:spcBef>
                <a:spcPts val="400"/>
              </a:spcBef>
              <a:spcAft>
                <a:spcPts val="0"/>
              </a:spcAft>
              <a:buSzPts val="13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26"/>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6"/>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6"/>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1400"/>
              <a:buFont typeface="Rockwell"/>
              <a:buNone/>
              <a:defRPr/>
            </a:lvl1pPr>
            <a:lvl2pPr marL="0" marR="0" lvl="1" indent="0" algn="ctr">
              <a:lnSpc>
                <a:spcPct val="100000"/>
              </a:lnSpc>
              <a:spcBef>
                <a:spcPts val="0"/>
              </a:spcBef>
              <a:spcAft>
                <a:spcPts val="0"/>
              </a:spcAft>
              <a:buClr>
                <a:srgbClr val="FFFFFF"/>
              </a:buClr>
              <a:buSzPts val="1400"/>
              <a:buFont typeface="Rockwell"/>
              <a:buNone/>
              <a:defRPr/>
            </a:lvl2pPr>
            <a:lvl3pPr marL="0" marR="0" lvl="2" indent="0" algn="ctr">
              <a:lnSpc>
                <a:spcPct val="100000"/>
              </a:lnSpc>
              <a:spcBef>
                <a:spcPts val="0"/>
              </a:spcBef>
              <a:spcAft>
                <a:spcPts val="0"/>
              </a:spcAft>
              <a:buClr>
                <a:srgbClr val="FFFFFF"/>
              </a:buClr>
              <a:buSzPts val="1400"/>
              <a:buFont typeface="Rockwell"/>
              <a:buNone/>
              <a:defRPr/>
            </a:lvl3pPr>
            <a:lvl4pPr marL="0" marR="0" lvl="3" indent="0" algn="ctr">
              <a:lnSpc>
                <a:spcPct val="100000"/>
              </a:lnSpc>
              <a:spcBef>
                <a:spcPts val="0"/>
              </a:spcBef>
              <a:spcAft>
                <a:spcPts val="0"/>
              </a:spcAft>
              <a:buClr>
                <a:srgbClr val="FFFFFF"/>
              </a:buClr>
              <a:buSzPts val="1400"/>
              <a:buFont typeface="Rockwell"/>
              <a:buNone/>
              <a:defRPr/>
            </a:lvl4pPr>
            <a:lvl5pPr marL="0" marR="0" lvl="4" indent="0" algn="ctr">
              <a:lnSpc>
                <a:spcPct val="100000"/>
              </a:lnSpc>
              <a:spcBef>
                <a:spcPts val="0"/>
              </a:spcBef>
              <a:spcAft>
                <a:spcPts val="0"/>
              </a:spcAft>
              <a:buClr>
                <a:srgbClr val="FFFFFF"/>
              </a:buClr>
              <a:buSzPts val="1400"/>
              <a:buFont typeface="Rockwell"/>
              <a:buNone/>
              <a:defRPr/>
            </a:lvl5pPr>
            <a:lvl6pPr marL="0" marR="0" lvl="5" indent="0" algn="ctr">
              <a:lnSpc>
                <a:spcPct val="100000"/>
              </a:lnSpc>
              <a:spcBef>
                <a:spcPts val="0"/>
              </a:spcBef>
              <a:spcAft>
                <a:spcPts val="0"/>
              </a:spcAft>
              <a:buClr>
                <a:srgbClr val="FFFFFF"/>
              </a:buClr>
              <a:buSzPts val="1400"/>
              <a:buFont typeface="Rockwell"/>
              <a:buNone/>
              <a:defRPr/>
            </a:lvl6pPr>
            <a:lvl7pPr marL="0" marR="0" lvl="6" indent="0" algn="ctr">
              <a:lnSpc>
                <a:spcPct val="100000"/>
              </a:lnSpc>
              <a:spcBef>
                <a:spcPts val="0"/>
              </a:spcBef>
              <a:spcAft>
                <a:spcPts val="0"/>
              </a:spcAft>
              <a:buClr>
                <a:srgbClr val="FFFFFF"/>
              </a:buClr>
              <a:buSzPts val="1400"/>
              <a:buFont typeface="Rockwell"/>
              <a:buNone/>
              <a:defRPr/>
            </a:lvl7pPr>
            <a:lvl8pPr marL="0" marR="0" lvl="7" indent="0" algn="ctr">
              <a:lnSpc>
                <a:spcPct val="100000"/>
              </a:lnSpc>
              <a:spcBef>
                <a:spcPts val="0"/>
              </a:spcBef>
              <a:spcAft>
                <a:spcPts val="0"/>
              </a:spcAft>
              <a:buClr>
                <a:srgbClr val="FFFFFF"/>
              </a:buClr>
              <a:buSzPts val="1400"/>
              <a:buFont typeface="Rockwell"/>
              <a:buNone/>
              <a:defRPr/>
            </a:lvl8pPr>
            <a:lvl9pPr marL="0" marR="0" lvl="8" indent="0" algn="ctr">
              <a:lnSpc>
                <a:spcPct val="100000"/>
              </a:lnSpc>
              <a:spcBef>
                <a:spcPts val="0"/>
              </a:spcBef>
              <a:spcAft>
                <a:spcPts val="0"/>
              </a:spcAft>
              <a:buClr>
                <a:srgbClr val="FFFFFF"/>
              </a:buClr>
              <a:buSzPts val="1400"/>
              <a:buFont typeface="Rockwell"/>
              <a:buNone/>
              <a:defRPr/>
            </a:lvl9pPr>
          </a:lstStyle>
          <a:p>
            <a:pPr marL="0" lvl="0" indent="0" algn="ctr" rtl="0">
              <a:spcBef>
                <a:spcPts val="0"/>
              </a:spcBef>
              <a:spcAft>
                <a:spcPts val="0"/>
              </a:spcAft>
              <a:buNone/>
            </a:pPr>
            <a:fld id="{00000000-1234-1234-1234-123412341234}" type="slidenum">
              <a:rPr lang="es-ES"/>
              <a:t>‹Nº›</a:t>
            </a:fld>
            <a:endParaRPr sz="1400"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62"/>
        <p:cNvGrpSpPr/>
        <p:nvPr/>
      </p:nvGrpSpPr>
      <p:grpSpPr>
        <a:xfrm>
          <a:off x="0" y="0"/>
          <a:ext cx="0" cy="0"/>
          <a:chOff x="0" y="0"/>
          <a:chExt cx="0" cy="0"/>
        </a:xfrm>
      </p:grpSpPr>
      <p:sp>
        <p:nvSpPr>
          <p:cNvPr id="63" name="Google Shape;63;p27"/>
          <p:cNvSpPr txBox="1">
            <a:spLocks noGrp="1"/>
          </p:cNvSpPr>
          <p:nvPr>
            <p:ph type="title"/>
          </p:nvPr>
        </p:nvSpPr>
        <p:spPr>
          <a:xfrm>
            <a:off x="1069848" y="484632"/>
            <a:ext cx="100584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0000"/>
              </a:buClr>
              <a:buSzPts val="54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7"/>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7"/>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7"/>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1400"/>
              <a:buFont typeface="Rockwell"/>
              <a:buNone/>
              <a:defRPr/>
            </a:lvl1pPr>
            <a:lvl2pPr marL="0" marR="0" lvl="1" indent="0" algn="ctr">
              <a:lnSpc>
                <a:spcPct val="100000"/>
              </a:lnSpc>
              <a:spcBef>
                <a:spcPts val="0"/>
              </a:spcBef>
              <a:spcAft>
                <a:spcPts val="0"/>
              </a:spcAft>
              <a:buClr>
                <a:srgbClr val="FFFFFF"/>
              </a:buClr>
              <a:buSzPts val="1400"/>
              <a:buFont typeface="Rockwell"/>
              <a:buNone/>
              <a:defRPr/>
            </a:lvl2pPr>
            <a:lvl3pPr marL="0" marR="0" lvl="2" indent="0" algn="ctr">
              <a:lnSpc>
                <a:spcPct val="100000"/>
              </a:lnSpc>
              <a:spcBef>
                <a:spcPts val="0"/>
              </a:spcBef>
              <a:spcAft>
                <a:spcPts val="0"/>
              </a:spcAft>
              <a:buClr>
                <a:srgbClr val="FFFFFF"/>
              </a:buClr>
              <a:buSzPts val="1400"/>
              <a:buFont typeface="Rockwell"/>
              <a:buNone/>
              <a:defRPr/>
            </a:lvl3pPr>
            <a:lvl4pPr marL="0" marR="0" lvl="3" indent="0" algn="ctr">
              <a:lnSpc>
                <a:spcPct val="100000"/>
              </a:lnSpc>
              <a:spcBef>
                <a:spcPts val="0"/>
              </a:spcBef>
              <a:spcAft>
                <a:spcPts val="0"/>
              </a:spcAft>
              <a:buClr>
                <a:srgbClr val="FFFFFF"/>
              </a:buClr>
              <a:buSzPts val="1400"/>
              <a:buFont typeface="Rockwell"/>
              <a:buNone/>
              <a:defRPr/>
            </a:lvl4pPr>
            <a:lvl5pPr marL="0" marR="0" lvl="4" indent="0" algn="ctr">
              <a:lnSpc>
                <a:spcPct val="100000"/>
              </a:lnSpc>
              <a:spcBef>
                <a:spcPts val="0"/>
              </a:spcBef>
              <a:spcAft>
                <a:spcPts val="0"/>
              </a:spcAft>
              <a:buClr>
                <a:srgbClr val="FFFFFF"/>
              </a:buClr>
              <a:buSzPts val="1400"/>
              <a:buFont typeface="Rockwell"/>
              <a:buNone/>
              <a:defRPr/>
            </a:lvl5pPr>
            <a:lvl6pPr marL="0" marR="0" lvl="5" indent="0" algn="ctr">
              <a:lnSpc>
                <a:spcPct val="100000"/>
              </a:lnSpc>
              <a:spcBef>
                <a:spcPts val="0"/>
              </a:spcBef>
              <a:spcAft>
                <a:spcPts val="0"/>
              </a:spcAft>
              <a:buClr>
                <a:srgbClr val="FFFFFF"/>
              </a:buClr>
              <a:buSzPts val="1400"/>
              <a:buFont typeface="Rockwell"/>
              <a:buNone/>
              <a:defRPr/>
            </a:lvl6pPr>
            <a:lvl7pPr marL="0" marR="0" lvl="6" indent="0" algn="ctr">
              <a:lnSpc>
                <a:spcPct val="100000"/>
              </a:lnSpc>
              <a:spcBef>
                <a:spcPts val="0"/>
              </a:spcBef>
              <a:spcAft>
                <a:spcPts val="0"/>
              </a:spcAft>
              <a:buClr>
                <a:srgbClr val="FFFFFF"/>
              </a:buClr>
              <a:buSzPts val="1400"/>
              <a:buFont typeface="Rockwell"/>
              <a:buNone/>
              <a:defRPr/>
            </a:lvl7pPr>
            <a:lvl8pPr marL="0" marR="0" lvl="7" indent="0" algn="ctr">
              <a:lnSpc>
                <a:spcPct val="100000"/>
              </a:lnSpc>
              <a:spcBef>
                <a:spcPts val="0"/>
              </a:spcBef>
              <a:spcAft>
                <a:spcPts val="0"/>
              </a:spcAft>
              <a:buClr>
                <a:srgbClr val="FFFFFF"/>
              </a:buClr>
              <a:buSzPts val="1400"/>
              <a:buFont typeface="Rockwell"/>
              <a:buNone/>
              <a:defRPr/>
            </a:lvl8pPr>
            <a:lvl9pPr marL="0" marR="0" lvl="8" indent="0" algn="ctr">
              <a:lnSpc>
                <a:spcPct val="100000"/>
              </a:lnSpc>
              <a:spcBef>
                <a:spcPts val="0"/>
              </a:spcBef>
              <a:spcAft>
                <a:spcPts val="0"/>
              </a:spcAft>
              <a:buClr>
                <a:srgbClr val="FFFFFF"/>
              </a:buClr>
              <a:buSzPts val="1400"/>
              <a:buFont typeface="Rockwell"/>
              <a:buNone/>
              <a:defRPr/>
            </a:lvl9pPr>
          </a:lstStyle>
          <a:p>
            <a:pPr marL="0" lvl="0" indent="0" algn="ctr" rtl="0">
              <a:spcBef>
                <a:spcPts val="0"/>
              </a:spcBef>
              <a:spcAft>
                <a:spcPts val="0"/>
              </a:spcAft>
              <a:buNone/>
            </a:pPr>
            <a:fld id="{00000000-1234-1234-1234-123412341234}" type="slidenum">
              <a:rPr lang="es-ES"/>
              <a:t>‹Nº›</a:t>
            </a:fld>
            <a:endParaRPr sz="1400"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ido con título" type="objTx">
  <p:cSld name="OBJECT_WITH_CAPTION_TEXT">
    <p:spTree>
      <p:nvGrpSpPr>
        <p:cNvPr id="1" name="Shape 67"/>
        <p:cNvGrpSpPr/>
        <p:nvPr/>
      </p:nvGrpSpPr>
      <p:grpSpPr>
        <a:xfrm>
          <a:off x="0" y="0"/>
          <a:ext cx="0" cy="0"/>
          <a:chOff x="0" y="0"/>
          <a:chExt cx="0" cy="0"/>
        </a:xfrm>
      </p:grpSpPr>
      <p:sp>
        <p:nvSpPr>
          <p:cNvPr id="68" name="Google Shape;68;p28"/>
          <p:cNvSpPr/>
          <p:nvPr/>
        </p:nvSpPr>
        <p:spPr>
          <a:xfrm>
            <a:off x="8303739" y="0"/>
            <a:ext cx="3888257" cy="6858000"/>
          </a:xfrm>
          <a:prstGeom prst="rect">
            <a:avLst/>
          </a:prstGeom>
          <a:blipFill rotWithShape="1">
            <a:blip r:embed="rId2">
              <a:alphaModFix amt="60000"/>
            </a:blip>
            <a:tile tx="0" ty="0" sx="92000" sy="89000" flip="none" algn="ctr"/>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28"/>
          <p:cNvSpPr txBox="1">
            <a:spLocks noGrp="1"/>
          </p:cNvSpPr>
          <p:nvPr>
            <p:ph type="title"/>
          </p:nvPr>
        </p:nvSpPr>
        <p:spPr>
          <a:xfrm>
            <a:off x="8549640" y="685800"/>
            <a:ext cx="3200400" cy="17373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0000"/>
              </a:buClr>
              <a:buSzPts val="3200"/>
              <a:buFont typeface="Rockwell"/>
              <a:buNone/>
              <a:defRPr sz="3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8"/>
          <p:cNvSpPr txBox="1">
            <a:spLocks noGrp="1"/>
          </p:cNvSpPr>
          <p:nvPr>
            <p:ph type="body" idx="1"/>
          </p:nvPr>
        </p:nvSpPr>
        <p:spPr>
          <a:xfrm>
            <a:off x="838203" y="685800"/>
            <a:ext cx="6711696" cy="5020056"/>
          </a:xfrm>
          <a:prstGeom prst="rect">
            <a:avLst/>
          </a:prstGeom>
          <a:noFill/>
          <a:ln>
            <a:noFill/>
          </a:ln>
        </p:spPr>
        <p:txBody>
          <a:bodyPr spcFirstLastPara="1" wrap="square" lIns="91425" tIns="45700" rIns="91425" bIns="45700" anchor="t" anchorCtr="0">
            <a:normAutofit/>
          </a:bodyPr>
          <a:lstStyle>
            <a:lvl1pPr marL="457200" lvl="0" indent="-336550" algn="l">
              <a:lnSpc>
                <a:spcPct val="90000"/>
              </a:lnSpc>
              <a:spcBef>
                <a:spcPts val="1200"/>
              </a:spcBef>
              <a:spcAft>
                <a:spcPts val="0"/>
              </a:spcAft>
              <a:buSzPts val="1700"/>
              <a:buChar char="▪"/>
              <a:defRPr/>
            </a:lvl1pPr>
            <a:lvl2pPr marL="914400" lvl="1" indent="-325755" algn="l">
              <a:lnSpc>
                <a:spcPct val="90000"/>
              </a:lnSpc>
              <a:spcBef>
                <a:spcPts val="400"/>
              </a:spcBef>
              <a:spcAft>
                <a:spcPts val="0"/>
              </a:spcAft>
              <a:buSzPts val="1530"/>
              <a:buChar char="▪"/>
              <a:defRPr/>
            </a:lvl2pPr>
            <a:lvl3pPr marL="1371600" lvl="2" indent="-314960" algn="l">
              <a:lnSpc>
                <a:spcPct val="90000"/>
              </a:lnSpc>
              <a:spcBef>
                <a:spcPts val="400"/>
              </a:spcBef>
              <a:spcAft>
                <a:spcPts val="0"/>
              </a:spcAft>
              <a:buSzPts val="1360"/>
              <a:buChar char="▪"/>
              <a:defRPr/>
            </a:lvl3pPr>
            <a:lvl4pPr marL="1828800" lvl="3" indent="-314960" algn="l">
              <a:lnSpc>
                <a:spcPct val="90000"/>
              </a:lnSpc>
              <a:spcBef>
                <a:spcPts val="400"/>
              </a:spcBef>
              <a:spcAft>
                <a:spcPts val="0"/>
              </a:spcAft>
              <a:buSzPts val="1360"/>
              <a:buChar char="▪"/>
              <a:defRPr/>
            </a:lvl4pPr>
            <a:lvl5pPr marL="2286000" lvl="4" indent="-314960" algn="l">
              <a:lnSpc>
                <a:spcPct val="90000"/>
              </a:lnSpc>
              <a:spcBef>
                <a:spcPts val="400"/>
              </a:spcBef>
              <a:spcAft>
                <a:spcPts val="0"/>
              </a:spcAft>
              <a:buSzPts val="13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8"/>
          <p:cNvSpPr txBox="1">
            <a:spLocks noGrp="1"/>
          </p:cNvSpPr>
          <p:nvPr>
            <p:ph type="body" idx="2"/>
          </p:nvPr>
        </p:nvSpPr>
        <p:spPr>
          <a:xfrm>
            <a:off x="8549640" y="2423160"/>
            <a:ext cx="3200400" cy="3291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90"/>
              <a:buNone/>
              <a:defRPr sz="1400">
                <a:solidFill>
                  <a:srgbClr val="9E3611"/>
                </a:solidFill>
              </a:defRPr>
            </a:lvl1pPr>
            <a:lvl2pPr marL="914400" lvl="1" indent="-325755" algn="l">
              <a:lnSpc>
                <a:spcPct val="90000"/>
              </a:lnSpc>
              <a:spcBef>
                <a:spcPts val="400"/>
              </a:spcBef>
              <a:spcAft>
                <a:spcPts val="0"/>
              </a:spcAft>
              <a:buSzPts val="1530"/>
              <a:buChar char="▪"/>
              <a:defRPr/>
            </a:lvl2pPr>
            <a:lvl3pPr marL="1371600" lvl="2" indent="-325755" algn="l">
              <a:lnSpc>
                <a:spcPct val="90000"/>
              </a:lnSpc>
              <a:spcBef>
                <a:spcPts val="400"/>
              </a:spcBef>
              <a:spcAft>
                <a:spcPts val="0"/>
              </a:spcAft>
              <a:buSzPts val="1530"/>
              <a:buChar char="▪"/>
              <a:defRPr/>
            </a:lvl3pPr>
            <a:lvl4pPr marL="1828800" lvl="3" indent="-325755" algn="l">
              <a:lnSpc>
                <a:spcPct val="90000"/>
              </a:lnSpc>
              <a:spcBef>
                <a:spcPts val="400"/>
              </a:spcBef>
              <a:spcAft>
                <a:spcPts val="0"/>
              </a:spcAft>
              <a:buSzPts val="1530"/>
              <a:buChar char="▪"/>
              <a:defRPr/>
            </a:lvl4pPr>
            <a:lvl5pPr marL="2286000" lvl="4" indent="-325754" algn="l">
              <a:lnSpc>
                <a:spcPct val="9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8"/>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8"/>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74" name="Google Shape;74;p28"/>
          <p:cNvGrpSpPr/>
          <p:nvPr/>
        </p:nvGrpSpPr>
        <p:grpSpPr>
          <a:xfrm>
            <a:off x="11401726" y="6229679"/>
            <a:ext cx="457200" cy="457200"/>
            <a:chOff x="11401726" y="6229679"/>
            <a:chExt cx="457200" cy="457200"/>
          </a:xfrm>
        </p:grpSpPr>
        <p:sp>
          <p:nvSpPr>
            <p:cNvPr id="75" name="Google Shape;75;p28"/>
            <p:cNvSpPr/>
            <p:nvPr/>
          </p:nvSpPr>
          <p:spPr>
            <a:xfrm>
              <a:off x="11401726" y="6229679"/>
              <a:ext cx="457200" cy="45720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tile tx="0" ty="0" sx="85486" sy="85825" flip="none" algn="tl"/>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 name="Google Shape;76;p28"/>
            <p:cNvSpPr/>
            <p:nvPr/>
          </p:nvSpPr>
          <p:spPr>
            <a:xfrm>
              <a:off x="11430914" y="6258875"/>
              <a:ext cx="398815" cy="398815"/>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noFill/>
            <a:ln w="127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7" name="Google Shape;77;p28"/>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1400"/>
              <a:buFont typeface="Rockwell"/>
              <a:buNone/>
              <a:defRPr/>
            </a:lvl1pPr>
            <a:lvl2pPr marL="0" marR="0" lvl="1" indent="0" algn="ctr">
              <a:lnSpc>
                <a:spcPct val="100000"/>
              </a:lnSpc>
              <a:spcBef>
                <a:spcPts val="0"/>
              </a:spcBef>
              <a:spcAft>
                <a:spcPts val="0"/>
              </a:spcAft>
              <a:buClr>
                <a:srgbClr val="FFFFFF"/>
              </a:buClr>
              <a:buSzPts val="1400"/>
              <a:buFont typeface="Rockwell"/>
              <a:buNone/>
              <a:defRPr/>
            </a:lvl2pPr>
            <a:lvl3pPr marL="0" marR="0" lvl="2" indent="0" algn="ctr">
              <a:lnSpc>
                <a:spcPct val="100000"/>
              </a:lnSpc>
              <a:spcBef>
                <a:spcPts val="0"/>
              </a:spcBef>
              <a:spcAft>
                <a:spcPts val="0"/>
              </a:spcAft>
              <a:buClr>
                <a:srgbClr val="FFFFFF"/>
              </a:buClr>
              <a:buSzPts val="1400"/>
              <a:buFont typeface="Rockwell"/>
              <a:buNone/>
              <a:defRPr/>
            </a:lvl3pPr>
            <a:lvl4pPr marL="0" marR="0" lvl="3" indent="0" algn="ctr">
              <a:lnSpc>
                <a:spcPct val="100000"/>
              </a:lnSpc>
              <a:spcBef>
                <a:spcPts val="0"/>
              </a:spcBef>
              <a:spcAft>
                <a:spcPts val="0"/>
              </a:spcAft>
              <a:buClr>
                <a:srgbClr val="FFFFFF"/>
              </a:buClr>
              <a:buSzPts val="1400"/>
              <a:buFont typeface="Rockwell"/>
              <a:buNone/>
              <a:defRPr/>
            </a:lvl4pPr>
            <a:lvl5pPr marL="0" marR="0" lvl="4" indent="0" algn="ctr">
              <a:lnSpc>
                <a:spcPct val="100000"/>
              </a:lnSpc>
              <a:spcBef>
                <a:spcPts val="0"/>
              </a:spcBef>
              <a:spcAft>
                <a:spcPts val="0"/>
              </a:spcAft>
              <a:buClr>
                <a:srgbClr val="FFFFFF"/>
              </a:buClr>
              <a:buSzPts val="1400"/>
              <a:buFont typeface="Rockwell"/>
              <a:buNone/>
              <a:defRPr/>
            </a:lvl5pPr>
            <a:lvl6pPr marL="0" marR="0" lvl="5" indent="0" algn="ctr">
              <a:lnSpc>
                <a:spcPct val="100000"/>
              </a:lnSpc>
              <a:spcBef>
                <a:spcPts val="0"/>
              </a:spcBef>
              <a:spcAft>
                <a:spcPts val="0"/>
              </a:spcAft>
              <a:buClr>
                <a:srgbClr val="FFFFFF"/>
              </a:buClr>
              <a:buSzPts val="1400"/>
              <a:buFont typeface="Rockwell"/>
              <a:buNone/>
              <a:defRPr/>
            </a:lvl6pPr>
            <a:lvl7pPr marL="0" marR="0" lvl="6" indent="0" algn="ctr">
              <a:lnSpc>
                <a:spcPct val="100000"/>
              </a:lnSpc>
              <a:spcBef>
                <a:spcPts val="0"/>
              </a:spcBef>
              <a:spcAft>
                <a:spcPts val="0"/>
              </a:spcAft>
              <a:buClr>
                <a:srgbClr val="FFFFFF"/>
              </a:buClr>
              <a:buSzPts val="1400"/>
              <a:buFont typeface="Rockwell"/>
              <a:buNone/>
              <a:defRPr/>
            </a:lvl7pPr>
            <a:lvl8pPr marL="0" marR="0" lvl="7" indent="0" algn="ctr">
              <a:lnSpc>
                <a:spcPct val="100000"/>
              </a:lnSpc>
              <a:spcBef>
                <a:spcPts val="0"/>
              </a:spcBef>
              <a:spcAft>
                <a:spcPts val="0"/>
              </a:spcAft>
              <a:buClr>
                <a:srgbClr val="FFFFFF"/>
              </a:buClr>
              <a:buSzPts val="1400"/>
              <a:buFont typeface="Rockwell"/>
              <a:buNone/>
              <a:defRPr/>
            </a:lvl8pPr>
            <a:lvl9pPr marL="0" marR="0" lvl="8" indent="0" algn="ctr">
              <a:lnSpc>
                <a:spcPct val="100000"/>
              </a:lnSpc>
              <a:spcBef>
                <a:spcPts val="0"/>
              </a:spcBef>
              <a:spcAft>
                <a:spcPts val="0"/>
              </a:spcAft>
              <a:buClr>
                <a:srgbClr val="FFFFFF"/>
              </a:buClr>
              <a:buSzPts val="1400"/>
              <a:buFont typeface="Rockwell"/>
              <a:buNone/>
              <a:defRPr/>
            </a:lvl9pPr>
          </a:lstStyle>
          <a:p>
            <a:pPr marL="0" lvl="0" indent="0" algn="ctr" rtl="0">
              <a:spcBef>
                <a:spcPts val="0"/>
              </a:spcBef>
              <a:spcAft>
                <a:spcPts val="0"/>
              </a:spcAft>
              <a:buNone/>
            </a:pPr>
            <a:fld id="{00000000-1234-1234-1234-123412341234}" type="slidenum">
              <a:rPr lang="es-ES"/>
              <a:t>‹Nº›</a:t>
            </a:fld>
            <a:endParaRPr sz="1400"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Imagen con título" type="picTx">
  <p:cSld name="PICTURE_WITH_CAPTION_TEXT">
    <p:spTree>
      <p:nvGrpSpPr>
        <p:cNvPr id="1" name="Shape 78"/>
        <p:cNvGrpSpPr/>
        <p:nvPr/>
      </p:nvGrpSpPr>
      <p:grpSpPr>
        <a:xfrm>
          <a:off x="0" y="0"/>
          <a:ext cx="0" cy="0"/>
          <a:chOff x="0" y="0"/>
          <a:chExt cx="0" cy="0"/>
        </a:xfrm>
      </p:grpSpPr>
      <p:sp>
        <p:nvSpPr>
          <p:cNvPr id="79" name="Google Shape;79;p29"/>
          <p:cNvSpPr/>
          <p:nvPr/>
        </p:nvSpPr>
        <p:spPr>
          <a:xfrm>
            <a:off x="8303739" y="0"/>
            <a:ext cx="3888257" cy="6858000"/>
          </a:xfrm>
          <a:prstGeom prst="rect">
            <a:avLst/>
          </a:prstGeom>
          <a:blipFill rotWithShape="1">
            <a:blip r:embed="rId2">
              <a:alphaModFix amt="60000"/>
            </a:blip>
            <a:tile tx="0" ty="0" sx="92000" sy="89000" flip="none" algn="ctr"/>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 name="Google Shape;80;p29"/>
          <p:cNvSpPr txBox="1">
            <a:spLocks noGrp="1"/>
          </p:cNvSpPr>
          <p:nvPr>
            <p:ph type="title"/>
          </p:nvPr>
        </p:nvSpPr>
        <p:spPr>
          <a:xfrm>
            <a:off x="8549640" y="685800"/>
            <a:ext cx="3200400" cy="17373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0000"/>
              </a:buClr>
              <a:buSzPts val="3200"/>
              <a:buFont typeface="Rockwell"/>
              <a:buNone/>
              <a:defRPr sz="3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29"/>
          <p:cNvSpPr>
            <a:spLocks noGrp="1"/>
          </p:cNvSpPr>
          <p:nvPr>
            <p:ph type="pic" idx="2"/>
          </p:nvPr>
        </p:nvSpPr>
        <p:spPr>
          <a:xfrm>
            <a:off x="0" y="0"/>
            <a:ext cx="8303739" cy="6858000"/>
          </a:xfrm>
          <a:prstGeom prst="rect">
            <a:avLst/>
          </a:prstGeom>
          <a:solidFill>
            <a:srgbClr val="E1E0E0"/>
          </a:solidFill>
          <a:ln>
            <a:noFill/>
          </a:ln>
        </p:spPr>
      </p:sp>
      <p:sp>
        <p:nvSpPr>
          <p:cNvPr id="82" name="Google Shape;82;p29"/>
          <p:cNvSpPr txBox="1">
            <a:spLocks noGrp="1"/>
          </p:cNvSpPr>
          <p:nvPr>
            <p:ph type="body" idx="1"/>
          </p:nvPr>
        </p:nvSpPr>
        <p:spPr>
          <a:xfrm>
            <a:off x="8549640" y="2423160"/>
            <a:ext cx="3200400" cy="3291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90"/>
              <a:buNone/>
              <a:defRPr sz="1400">
                <a:solidFill>
                  <a:srgbClr val="9E3611"/>
                </a:solidFill>
              </a:defRPr>
            </a:lvl1pPr>
            <a:lvl2pPr marL="914400" lvl="1" indent="-325755" algn="l">
              <a:lnSpc>
                <a:spcPct val="90000"/>
              </a:lnSpc>
              <a:spcBef>
                <a:spcPts val="400"/>
              </a:spcBef>
              <a:spcAft>
                <a:spcPts val="0"/>
              </a:spcAft>
              <a:buSzPts val="1530"/>
              <a:buChar char="▪"/>
              <a:defRPr/>
            </a:lvl2pPr>
            <a:lvl3pPr marL="1371600" lvl="2" indent="-325755" algn="l">
              <a:lnSpc>
                <a:spcPct val="90000"/>
              </a:lnSpc>
              <a:spcBef>
                <a:spcPts val="400"/>
              </a:spcBef>
              <a:spcAft>
                <a:spcPts val="0"/>
              </a:spcAft>
              <a:buSzPts val="1530"/>
              <a:buChar char="▪"/>
              <a:defRPr/>
            </a:lvl3pPr>
            <a:lvl4pPr marL="1828800" lvl="3" indent="-325755" algn="l">
              <a:lnSpc>
                <a:spcPct val="90000"/>
              </a:lnSpc>
              <a:spcBef>
                <a:spcPts val="400"/>
              </a:spcBef>
              <a:spcAft>
                <a:spcPts val="0"/>
              </a:spcAft>
              <a:buSzPts val="1530"/>
              <a:buChar char="▪"/>
              <a:defRPr/>
            </a:lvl4pPr>
            <a:lvl5pPr marL="2286000" lvl="4" indent="-325754" algn="l">
              <a:lnSpc>
                <a:spcPct val="9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9"/>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84" name="Google Shape;84;p29"/>
          <p:cNvGrpSpPr/>
          <p:nvPr/>
        </p:nvGrpSpPr>
        <p:grpSpPr>
          <a:xfrm>
            <a:off x="11401726" y="6229679"/>
            <a:ext cx="457200" cy="457200"/>
            <a:chOff x="11401726" y="6229679"/>
            <a:chExt cx="457200" cy="457200"/>
          </a:xfrm>
        </p:grpSpPr>
        <p:sp>
          <p:nvSpPr>
            <p:cNvPr id="85" name="Google Shape;85;p29"/>
            <p:cNvSpPr/>
            <p:nvPr/>
          </p:nvSpPr>
          <p:spPr>
            <a:xfrm>
              <a:off x="11401726" y="6229679"/>
              <a:ext cx="457200" cy="45720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tile tx="0" ty="0" sx="85486" sy="85825" flip="none" algn="tl"/>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29"/>
            <p:cNvSpPr/>
            <p:nvPr/>
          </p:nvSpPr>
          <p:spPr>
            <a:xfrm>
              <a:off x="11430914" y="6258875"/>
              <a:ext cx="398815" cy="398815"/>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noFill/>
            <a:ln w="127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7" name="Google Shape;87;p29"/>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1400"/>
              <a:buFont typeface="Rockwell"/>
              <a:buNone/>
              <a:defRPr/>
            </a:lvl1pPr>
            <a:lvl2pPr marL="0" marR="0" lvl="1" indent="0" algn="ctr">
              <a:lnSpc>
                <a:spcPct val="100000"/>
              </a:lnSpc>
              <a:spcBef>
                <a:spcPts val="0"/>
              </a:spcBef>
              <a:spcAft>
                <a:spcPts val="0"/>
              </a:spcAft>
              <a:buClr>
                <a:srgbClr val="FFFFFF"/>
              </a:buClr>
              <a:buSzPts val="1400"/>
              <a:buFont typeface="Rockwell"/>
              <a:buNone/>
              <a:defRPr/>
            </a:lvl2pPr>
            <a:lvl3pPr marL="0" marR="0" lvl="2" indent="0" algn="ctr">
              <a:lnSpc>
                <a:spcPct val="100000"/>
              </a:lnSpc>
              <a:spcBef>
                <a:spcPts val="0"/>
              </a:spcBef>
              <a:spcAft>
                <a:spcPts val="0"/>
              </a:spcAft>
              <a:buClr>
                <a:srgbClr val="FFFFFF"/>
              </a:buClr>
              <a:buSzPts val="1400"/>
              <a:buFont typeface="Rockwell"/>
              <a:buNone/>
              <a:defRPr/>
            </a:lvl3pPr>
            <a:lvl4pPr marL="0" marR="0" lvl="3" indent="0" algn="ctr">
              <a:lnSpc>
                <a:spcPct val="100000"/>
              </a:lnSpc>
              <a:spcBef>
                <a:spcPts val="0"/>
              </a:spcBef>
              <a:spcAft>
                <a:spcPts val="0"/>
              </a:spcAft>
              <a:buClr>
                <a:srgbClr val="FFFFFF"/>
              </a:buClr>
              <a:buSzPts val="1400"/>
              <a:buFont typeface="Rockwell"/>
              <a:buNone/>
              <a:defRPr/>
            </a:lvl4pPr>
            <a:lvl5pPr marL="0" marR="0" lvl="4" indent="0" algn="ctr">
              <a:lnSpc>
                <a:spcPct val="100000"/>
              </a:lnSpc>
              <a:spcBef>
                <a:spcPts val="0"/>
              </a:spcBef>
              <a:spcAft>
                <a:spcPts val="0"/>
              </a:spcAft>
              <a:buClr>
                <a:srgbClr val="FFFFFF"/>
              </a:buClr>
              <a:buSzPts val="1400"/>
              <a:buFont typeface="Rockwell"/>
              <a:buNone/>
              <a:defRPr/>
            </a:lvl5pPr>
            <a:lvl6pPr marL="0" marR="0" lvl="5" indent="0" algn="ctr">
              <a:lnSpc>
                <a:spcPct val="100000"/>
              </a:lnSpc>
              <a:spcBef>
                <a:spcPts val="0"/>
              </a:spcBef>
              <a:spcAft>
                <a:spcPts val="0"/>
              </a:spcAft>
              <a:buClr>
                <a:srgbClr val="FFFFFF"/>
              </a:buClr>
              <a:buSzPts val="1400"/>
              <a:buFont typeface="Rockwell"/>
              <a:buNone/>
              <a:defRPr/>
            </a:lvl6pPr>
            <a:lvl7pPr marL="0" marR="0" lvl="6" indent="0" algn="ctr">
              <a:lnSpc>
                <a:spcPct val="100000"/>
              </a:lnSpc>
              <a:spcBef>
                <a:spcPts val="0"/>
              </a:spcBef>
              <a:spcAft>
                <a:spcPts val="0"/>
              </a:spcAft>
              <a:buClr>
                <a:srgbClr val="FFFFFF"/>
              </a:buClr>
              <a:buSzPts val="1400"/>
              <a:buFont typeface="Rockwell"/>
              <a:buNone/>
              <a:defRPr/>
            </a:lvl7pPr>
            <a:lvl8pPr marL="0" marR="0" lvl="7" indent="0" algn="ctr">
              <a:lnSpc>
                <a:spcPct val="100000"/>
              </a:lnSpc>
              <a:spcBef>
                <a:spcPts val="0"/>
              </a:spcBef>
              <a:spcAft>
                <a:spcPts val="0"/>
              </a:spcAft>
              <a:buClr>
                <a:srgbClr val="FFFFFF"/>
              </a:buClr>
              <a:buSzPts val="1400"/>
              <a:buFont typeface="Rockwell"/>
              <a:buNone/>
              <a:defRPr/>
            </a:lvl8pPr>
            <a:lvl9pPr marL="0" marR="0" lvl="8" indent="0" algn="ctr">
              <a:lnSpc>
                <a:spcPct val="100000"/>
              </a:lnSpc>
              <a:spcBef>
                <a:spcPts val="0"/>
              </a:spcBef>
              <a:spcAft>
                <a:spcPts val="0"/>
              </a:spcAft>
              <a:buClr>
                <a:srgbClr val="FFFFFF"/>
              </a:buClr>
              <a:buSzPts val="1400"/>
              <a:buFont typeface="Rockwell"/>
              <a:buNone/>
              <a:defRPr/>
            </a:lvl9pPr>
          </a:lstStyle>
          <a:p>
            <a:pPr marL="0" lvl="0" indent="0" algn="ctr" rtl="0">
              <a:spcBef>
                <a:spcPts val="0"/>
              </a:spcBef>
              <a:spcAft>
                <a:spcPts val="0"/>
              </a:spcAft>
              <a:buNone/>
            </a:pPr>
            <a:fld id="{00000000-1234-1234-1234-123412341234}" type="slidenum">
              <a:rPr lang="es-ES"/>
              <a:t>‹Nº›</a:t>
            </a:fld>
            <a:endParaRPr sz="1400"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88"/>
        <p:cNvGrpSpPr/>
        <p:nvPr/>
      </p:nvGrpSpPr>
      <p:grpSpPr>
        <a:xfrm>
          <a:off x="0" y="0"/>
          <a:ext cx="0" cy="0"/>
          <a:chOff x="0" y="0"/>
          <a:chExt cx="0" cy="0"/>
        </a:xfrm>
      </p:grpSpPr>
      <p:sp>
        <p:nvSpPr>
          <p:cNvPr id="89" name="Google Shape;89;p30"/>
          <p:cNvSpPr txBox="1">
            <a:spLocks noGrp="1"/>
          </p:cNvSpPr>
          <p:nvPr>
            <p:ph type="title"/>
          </p:nvPr>
        </p:nvSpPr>
        <p:spPr>
          <a:xfrm>
            <a:off x="1069848" y="484632"/>
            <a:ext cx="100584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0000"/>
              </a:buClr>
              <a:buSzPts val="54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0"/>
          <p:cNvSpPr txBox="1">
            <a:spLocks noGrp="1"/>
          </p:cNvSpPr>
          <p:nvPr>
            <p:ph type="body" idx="1"/>
          </p:nvPr>
        </p:nvSpPr>
        <p:spPr>
          <a:xfrm rot="5400000">
            <a:off x="4073652" y="-882396"/>
            <a:ext cx="4050792" cy="10058400"/>
          </a:xfrm>
          <a:prstGeom prst="rect">
            <a:avLst/>
          </a:prstGeom>
          <a:noFill/>
          <a:ln>
            <a:noFill/>
          </a:ln>
        </p:spPr>
        <p:txBody>
          <a:bodyPr spcFirstLastPara="1" wrap="square" lIns="91425" tIns="45700" rIns="91425" bIns="45700" anchor="t" anchorCtr="0">
            <a:normAutofit/>
          </a:bodyPr>
          <a:lstStyle>
            <a:lvl1pPr marL="457200" lvl="0" indent="-336550" algn="l">
              <a:lnSpc>
                <a:spcPct val="90000"/>
              </a:lnSpc>
              <a:spcBef>
                <a:spcPts val="1200"/>
              </a:spcBef>
              <a:spcAft>
                <a:spcPts val="0"/>
              </a:spcAft>
              <a:buSzPts val="1700"/>
              <a:buChar char="▪"/>
              <a:defRPr/>
            </a:lvl1pPr>
            <a:lvl2pPr marL="914400" lvl="1" indent="-325755" algn="l">
              <a:lnSpc>
                <a:spcPct val="90000"/>
              </a:lnSpc>
              <a:spcBef>
                <a:spcPts val="400"/>
              </a:spcBef>
              <a:spcAft>
                <a:spcPts val="0"/>
              </a:spcAft>
              <a:buSzPts val="1530"/>
              <a:buChar char="▪"/>
              <a:defRPr/>
            </a:lvl2pPr>
            <a:lvl3pPr marL="1371600" lvl="2" indent="-314960" algn="l">
              <a:lnSpc>
                <a:spcPct val="90000"/>
              </a:lnSpc>
              <a:spcBef>
                <a:spcPts val="400"/>
              </a:spcBef>
              <a:spcAft>
                <a:spcPts val="0"/>
              </a:spcAft>
              <a:buSzPts val="1360"/>
              <a:buChar char="▪"/>
              <a:defRPr/>
            </a:lvl3pPr>
            <a:lvl4pPr marL="1828800" lvl="3" indent="-314960" algn="l">
              <a:lnSpc>
                <a:spcPct val="90000"/>
              </a:lnSpc>
              <a:spcBef>
                <a:spcPts val="400"/>
              </a:spcBef>
              <a:spcAft>
                <a:spcPts val="0"/>
              </a:spcAft>
              <a:buSzPts val="1360"/>
              <a:buChar char="▪"/>
              <a:defRPr/>
            </a:lvl4pPr>
            <a:lvl5pPr marL="2286000" lvl="4" indent="-314960" algn="l">
              <a:lnSpc>
                <a:spcPct val="90000"/>
              </a:lnSpc>
              <a:spcBef>
                <a:spcPts val="400"/>
              </a:spcBef>
              <a:spcAft>
                <a:spcPts val="0"/>
              </a:spcAft>
              <a:buSzPts val="13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30"/>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0"/>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0"/>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1400"/>
              <a:buFont typeface="Rockwell"/>
              <a:buNone/>
              <a:defRPr/>
            </a:lvl1pPr>
            <a:lvl2pPr marL="0" marR="0" lvl="1" indent="0" algn="ctr">
              <a:lnSpc>
                <a:spcPct val="100000"/>
              </a:lnSpc>
              <a:spcBef>
                <a:spcPts val="0"/>
              </a:spcBef>
              <a:spcAft>
                <a:spcPts val="0"/>
              </a:spcAft>
              <a:buClr>
                <a:srgbClr val="FFFFFF"/>
              </a:buClr>
              <a:buSzPts val="1400"/>
              <a:buFont typeface="Rockwell"/>
              <a:buNone/>
              <a:defRPr/>
            </a:lvl2pPr>
            <a:lvl3pPr marL="0" marR="0" lvl="2" indent="0" algn="ctr">
              <a:lnSpc>
                <a:spcPct val="100000"/>
              </a:lnSpc>
              <a:spcBef>
                <a:spcPts val="0"/>
              </a:spcBef>
              <a:spcAft>
                <a:spcPts val="0"/>
              </a:spcAft>
              <a:buClr>
                <a:srgbClr val="FFFFFF"/>
              </a:buClr>
              <a:buSzPts val="1400"/>
              <a:buFont typeface="Rockwell"/>
              <a:buNone/>
              <a:defRPr/>
            </a:lvl3pPr>
            <a:lvl4pPr marL="0" marR="0" lvl="3" indent="0" algn="ctr">
              <a:lnSpc>
                <a:spcPct val="100000"/>
              </a:lnSpc>
              <a:spcBef>
                <a:spcPts val="0"/>
              </a:spcBef>
              <a:spcAft>
                <a:spcPts val="0"/>
              </a:spcAft>
              <a:buClr>
                <a:srgbClr val="FFFFFF"/>
              </a:buClr>
              <a:buSzPts val="1400"/>
              <a:buFont typeface="Rockwell"/>
              <a:buNone/>
              <a:defRPr/>
            </a:lvl4pPr>
            <a:lvl5pPr marL="0" marR="0" lvl="4" indent="0" algn="ctr">
              <a:lnSpc>
                <a:spcPct val="100000"/>
              </a:lnSpc>
              <a:spcBef>
                <a:spcPts val="0"/>
              </a:spcBef>
              <a:spcAft>
                <a:spcPts val="0"/>
              </a:spcAft>
              <a:buClr>
                <a:srgbClr val="FFFFFF"/>
              </a:buClr>
              <a:buSzPts val="1400"/>
              <a:buFont typeface="Rockwell"/>
              <a:buNone/>
              <a:defRPr/>
            </a:lvl5pPr>
            <a:lvl6pPr marL="0" marR="0" lvl="5" indent="0" algn="ctr">
              <a:lnSpc>
                <a:spcPct val="100000"/>
              </a:lnSpc>
              <a:spcBef>
                <a:spcPts val="0"/>
              </a:spcBef>
              <a:spcAft>
                <a:spcPts val="0"/>
              </a:spcAft>
              <a:buClr>
                <a:srgbClr val="FFFFFF"/>
              </a:buClr>
              <a:buSzPts val="1400"/>
              <a:buFont typeface="Rockwell"/>
              <a:buNone/>
              <a:defRPr/>
            </a:lvl6pPr>
            <a:lvl7pPr marL="0" marR="0" lvl="6" indent="0" algn="ctr">
              <a:lnSpc>
                <a:spcPct val="100000"/>
              </a:lnSpc>
              <a:spcBef>
                <a:spcPts val="0"/>
              </a:spcBef>
              <a:spcAft>
                <a:spcPts val="0"/>
              </a:spcAft>
              <a:buClr>
                <a:srgbClr val="FFFFFF"/>
              </a:buClr>
              <a:buSzPts val="1400"/>
              <a:buFont typeface="Rockwell"/>
              <a:buNone/>
              <a:defRPr/>
            </a:lvl7pPr>
            <a:lvl8pPr marL="0" marR="0" lvl="7" indent="0" algn="ctr">
              <a:lnSpc>
                <a:spcPct val="100000"/>
              </a:lnSpc>
              <a:spcBef>
                <a:spcPts val="0"/>
              </a:spcBef>
              <a:spcAft>
                <a:spcPts val="0"/>
              </a:spcAft>
              <a:buClr>
                <a:srgbClr val="FFFFFF"/>
              </a:buClr>
              <a:buSzPts val="1400"/>
              <a:buFont typeface="Rockwell"/>
              <a:buNone/>
              <a:defRPr/>
            </a:lvl8pPr>
            <a:lvl9pPr marL="0" marR="0" lvl="8" indent="0" algn="ctr">
              <a:lnSpc>
                <a:spcPct val="100000"/>
              </a:lnSpc>
              <a:spcBef>
                <a:spcPts val="0"/>
              </a:spcBef>
              <a:spcAft>
                <a:spcPts val="0"/>
              </a:spcAft>
              <a:buClr>
                <a:srgbClr val="FFFFFF"/>
              </a:buClr>
              <a:buSzPts val="1400"/>
              <a:buFont typeface="Rockwell"/>
              <a:buNone/>
              <a:defRPr/>
            </a:lvl9pPr>
          </a:lstStyle>
          <a:p>
            <a:pPr marL="0" lvl="0" indent="0" algn="ctr" rtl="0">
              <a:spcBef>
                <a:spcPts val="0"/>
              </a:spcBef>
              <a:spcAft>
                <a:spcPts val="0"/>
              </a:spcAft>
              <a:buNone/>
            </a:pPr>
            <a:fld id="{00000000-1234-1234-1234-123412341234}" type="slidenum">
              <a:rPr lang="es-ES"/>
              <a:t>‹Nº›</a:t>
            </a:fld>
            <a:endParaRPr sz="1400" b="1" i="0" u="none" strike="noStrike" cap="none">
              <a:solidFill>
                <a:srgbClr val="FFFFFF"/>
              </a:solidFill>
              <a:latin typeface="Rockwell"/>
              <a:ea typeface="Rockwell"/>
              <a:cs typeface="Rockwell"/>
              <a:sym typeface="Rockwe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94"/>
        <p:cNvGrpSpPr/>
        <p:nvPr/>
      </p:nvGrpSpPr>
      <p:grpSpPr>
        <a:xfrm>
          <a:off x="0" y="0"/>
          <a:ext cx="0" cy="0"/>
          <a:chOff x="0" y="0"/>
          <a:chExt cx="0" cy="0"/>
        </a:xfrm>
      </p:grpSpPr>
      <p:sp>
        <p:nvSpPr>
          <p:cNvPr id="95" name="Google Shape;95;p31"/>
          <p:cNvSpPr txBox="1">
            <a:spLocks noGrp="1"/>
          </p:cNvSpPr>
          <p:nvPr>
            <p:ph type="title"/>
          </p:nvPr>
        </p:nvSpPr>
        <p:spPr>
          <a:xfrm rot="5400000">
            <a:off x="7181853" y="2076446"/>
            <a:ext cx="5638803" cy="255270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0000"/>
              </a:buClr>
              <a:buSzPts val="54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31"/>
          <p:cNvSpPr txBox="1">
            <a:spLocks noGrp="1"/>
          </p:cNvSpPr>
          <p:nvPr>
            <p:ph type="body" idx="1"/>
          </p:nvPr>
        </p:nvSpPr>
        <p:spPr>
          <a:xfrm rot="5400000">
            <a:off x="2000250" y="-400051"/>
            <a:ext cx="5638803" cy="7505696"/>
          </a:xfrm>
          <a:prstGeom prst="rect">
            <a:avLst/>
          </a:prstGeom>
          <a:noFill/>
          <a:ln>
            <a:noFill/>
          </a:ln>
        </p:spPr>
        <p:txBody>
          <a:bodyPr spcFirstLastPara="1" wrap="square" lIns="91425" tIns="45700" rIns="91425" bIns="45700" anchor="t" anchorCtr="0">
            <a:normAutofit/>
          </a:bodyPr>
          <a:lstStyle>
            <a:lvl1pPr marL="457200" lvl="0" indent="-336550" algn="l">
              <a:lnSpc>
                <a:spcPct val="90000"/>
              </a:lnSpc>
              <a:spcBef>
                <a:spcPts val="1200"/>
              </a:spcBef>
              <a:spcAft>
                <a:spcPts val="0"/>
              </a:spcAft>
              <a:buSzPts val="1700"/>
              <a:buChar char="▪"/>
              <a:defRPr/>
            </a:lvl1pPr>
            <a:lvl2pPr marL="914400" lvl="1" indent="-325755" algn="l">
              <a:lnSpc>
                <a:spcPct val="90000"/>
              </a:lnSpc>
              <a:spcBef>
                <a:spcPts val="400"/>
              </a:spcBef>
              <a:spcAft>
                <a:spcPts val="0"/>
              </a:spcAft>
              <a:buSzPts val="1530"/>
              <a:buChar char="▪"/>
              <a:defRPr/>
            </a:lvl2pPr>
            <a:lvl3pPr marL="1371600" lvl="2" indent="-314960" algn="l">
              <a:lnSpc>
                <a:spcPct val="90000"/>
              </a:lnSpc>
              <a:spcBef>
                <a:spcPts val="400"/>
              </a:spcBef>
              <a:spcAft>
                <a:spcPts val="0"/>
              </a:spcAft>
              <a:buSzPts val="1360"/>
              <a:buChar char="▪"/>
              <a:defRPr/>
            </a:lvl3pPr>
            <a:lvl4pPr marL="1828800" lvl="3" indent="-314960" algn="l">
              <a:lnSpc>
                <a:spcPct val="90000"/>
              </a:lnSpc>
              <a:spcBef>
                <a:spcPts val="400"/>
              </a:spcBef>
              <a:spcAft>
                <a:spcPts val="0"/>
              </a:spcAft>
              <a:buSzPts val="1360"/>
              <a:buChar char="▪"/>
              <a:defRPr/>
            </a:lvl4pPr>
            <a:lvl5pPr marL="2286000" lvl="4" indent="-314960" algn="l">
              <a:lnSpc>
                <a:spcPct val="90000"/>
              </a:lnSpc>
              <a:spcBef>
                <a:spcPts val="400"/>
              </a:spcBef>
              <a:spcAft>
                <a:spcPts val="0"/>
              </a:spcAft>
              <a:buSzPts val="13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31"/>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31"/>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696464"/>
              </a:buClr>
              <a:buSzPts val="1100"/>
              <a:buFont typeface="Rockwel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31"/>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a:lnSpc>
                <a:spcPct val="100000"/>
              </a:lnSpc>
              <a:spcBef>
                <a:spcPts val="0"/>
              </a:spcBef>
              <a:spcAft>
                <a:spcPts val="0"/>
              </a:spcAft>
              <a:buClr>
                <a:srgbClr val="FFFFFF"/>
              </a:buClr>
              <a:buSzPts val="1400"/>
              <a:buFont typeface="Rockwell"/>
              <a:buNone/>
              <a:defRPr/>
            </a:lvl1pPr>
            <a:lvl2pPr marL="0" marR="0" lvl="1" indent="0" algn="ctr">
              <a:lnSpc>
                <a:spcPct val="100000"/>
              </a:lnSpc>
              <a:spcBef>
                <a:spcPts val="0"/>
              </a:spcBef>
              <a:spcAft>
                <a:spcPts val="0"/>
              </a:spcAft>
              <a:buClr>
                <a:srgbClr val="FFFFFF"/>
              </a:buClr>
              <a:buSzPts val="1400"/>
              <a:buFont typeface="Rockwell"/>
              <a:buNone/>
              <a:defRPr/>
            </a:lvl2pPr>
            <a:lvl3pPr marL="0" marR="0" lvl="2" indent="0" algn="ctr">
              <a:lnSpc>
                <a:spcPct val="100000"/>
              </a:lnSpc>
              <a:spcBef>
                <a:spcPts val="0"/>
              </a:spcBef>
              <a:spcAft>
                <a:spcPts val="0"/>
              </a:spcAft>
              <a:buClr>
                <a:srgbClr val="FFFFFF"/>
              </a:buClr>
              <a:buSzPts val="1400"/>
              <a:buFont typeface="Rockwell"/>
              <a:buNone/>
              <a:defRPr/>
            </a:lvl3pPr>
            <a:lvl4pPr marL="0" marR="0" lvl="3" indent="0" algn="ctr">
              <a:lnSpc>
                <a:spcPct val="100000"/>
              </a:lnSpc>
              <a:spcBef>
                <a:spcPts val="0"/>
              </a:spcBef>
              <a:spcAft>
                <a:spcPts val="0"/>
              </a:spcAft>
              <a:buClr>
                <a:srgbClr val="FFFFFF"/>
              </a:buClr>
              <a:buSzPts val="1400"/>
              <a:buFont typeface="Rockwell"/>
              <a:buNone/>
              <a:defRPr/>
            </a:lvl4pPr>
            <a:lvl5pPr marL="0" marR="0" lvl="4" indent="0" algn="ctr">
              <a:lnSpc>
                <a:spcPct val="100000"/>
              </a:lnSpc>
              <a:spcBef>
                <a:spcPts val="0"/>
              </a:spcBef>
              <a:spcAft>
                <a:spcPts val="0"/>
              </a:spcAft>
              <a:buClr>
                <a:srgbClr val="FFFFFF"/>
              </a:buClr>
              <a:buSzPts val="1400"/>
              <a:buFont typeface="Rockwell"/>
              <a:buNone/>
              <a:defRPr/>
            </a:lvl5pPr>
            <a:lvl6pPr marL="0" marR="0" lvl="5" indent="0" algn="ctr">
              <a:lnSpc>
                <a:spcPct val="100000"/>
              </a:lnSpc>
              <a:spcBef>
                <a:spcPts val="0"/>
              </a:spcBef>
              <a:spcAft>
                <a:spcPts val="0"/>
              </a:spcAft>
              <a:buClr>
                <a:srgbClr val="FFFFFF"/>
              </a:buClr>
              <a:buSzPts val="1400"/>
              <a:buFont typeface="Rockwell"/>
              <a:buNone/>
              <a:defRPr/>
            </a:lvl6pPr>
            <a:lvl7pPr marL="0" marR="0" lvl="6" indent="0" algn="ctr">
              <a:lnSpc>
                <a:spcPct val="100000"/>
              </a:lnSpc>
              <a:spcBef>
                <a:spcPts val="0"/>
              </a:spcBef>
              <a:spcAft>
                <a:spcPts val="0"/>
              </a:spcAft>
              <a:buClr>
                <a:srgbClr val="FFFFFF"/>
              </a:buClr>
              <a:buSzPts val="1400"/>
              <a:buFont typeface="Rockwell"/>
              <a:buNone/>
              <a:defRPr/>
            </a:lvl7pPr>
            <a:lvl8pPr marL="0" marR="0" lvl="7" indent="0" algn="ctr">
              <a:lnSpc>
                <a:spcPct val="100000"/>
              </a:lnSpc>
              <a:spcBef>
                <a:spcPts val="0"/>
              </a:spcBef>
              <a:spcAft>
                <a:spcPts val="0"/>
              </a:spcAft>
              <a:buClr>
                <a:srgbClr val="FFFFFF"/>
              </a:buClr>
              <a:buSzPts val="1400"/>
              <a:buFont typeface="Rockwell"/>
              <a:buNone/>
              <a:defRPr/>
            </a:lvl8pPr>
            <a:lvl9pPr marL="0" marR="0" lvl="8" indent="0" algn="ctr">
              <a:lnSpc>
                <a:spcPct val="100000"/>
              </a:lnSpc>
              <a:spcBef>
                <a:spcPts val="0"/>
              </a:spcBef>
              <a:spcAft>
                <a:spcPts val="0"/>
              </a:spcAft>
              <a:buClr>
                <a:srgbClr val="FFFFFF"/>
              </a:buClr>
              <a:buSzPts val="1400"/>
              <a:buFont typeface="Rockwell"/>
              <a:buNone/>
              <a:defRPr/>
            </a:lvl9pPr>
          </a:lstStyle>
          <a:p>
            <a:pPr marL="0" lvl="0" indent="0" algn="ctr" rtl="0">
              <a:spcBef>
                <a:spcPts val="0"/>
              </a:spcBef>
              <a:spcAft>
                <a:spcPts val="0"/>
              </a:spcAft>
              <a:buNone/>
            </a:pPr>
            <a:fld id="{00000000-1234-1234-1234-123412341234}" type="slidenum">
              <a:rPr lang="es-ES"/>
              <a:t>‹Nº›</a:t>
            </a:fld>
            <a:endParaRPr sz="1400" b="1" i="0" u="none" strike="noStrike" cap="none">
              <a:solidFill>
                <a:srgbClr val="FFFFFF"/>
              </a:solidFill>
              <a:latin typeface="Rockwell"/>
              <a:ea typeface="Rockwell"/>
              <a:cs typeface="Rockwell"/>
              <a:sym typeface="Rockwe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1069848" y="484632"/>
            <a:ext cx="10058400" cy="1609344"/>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0000"/>
              </a:buClr>
              <a:buSzPts val="5400"/>
              <a:buFont typeface="Rockwell"/>
              <a:buNone/>
              <a:defRPr sz="5400" b="0" i="0" u="none" strike="noStrike" cap="none">
                <a:solidFill>
                  <a:srgbClr val="000000"/>
                </a:solidFill>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0"/>
          <p:cNvSpPr txBox="1">
            <a:spLocks noGrp="1"/>
          </p:cNvSpPr>
          <p:nvPr>
            <p:ph type="body" idx="1"/>
          </p:nvPr>
        </p:nvSpPr>
        <p:spPr>
          <a:xfrm>
            <a:off x="1069848" y="2121408"/>
            <a:ext cx="10058400" cy="4050792"/>
          </a:xfrm>
          <a:prstGeom prst="rect">
            <a:avLst/>
          </a:prstGeom>
          <a:noFill/>
          <a:ln>
            <a:noFill/>
          </a:ln>
        </p:spPr>
        <p:txBody>
          <a:bodyPr spcFirstLastPara="1" wrap="square" lIns="91425" tIns="45700" rIns="91425" bIns="45700" anchor="t" anchorCtr="0">
            <a:normAutofit/>
          </a:bodyPr>
          <a:lstStyle>
            <a:lvl1pPr marL="457200" marR="0" lvl="0" indent="-336550" algn="l" rtl="0">
              <a:lnSpc>
                <a:spcPct val="90000"/>
              </a:lnSpc>
              <a:spcBef>
                <a:spcPts val="1200"/>
              </a:spcBef>
              <a:spcAft>
                <a:spcPts val="0"/>
              </a:spcAft>
              <a:buClr>
                <a:srgbClr val="9E3611"/>
              </a:buClr>
              <a:buSzPts val="1700"/>
              <a:buFont typeface="Noto Sans Symbols"/>
              <a:buChar char="▪"/>
              <a:defRPr sz="2000" b="0" i="0" u="none" strike="noStrike" cap="none">
                <a:solidFill>
                  <a:srgbClr val="000000"/>
                </a:solidFill>
                <a:latin typeface="Rockwell"/>
                <a:ea typeface="Rockwell"/>
                <a:cs typeface="Rockwell"/>
                <a:sym typeface="Rockwell"/>
              </a:defRPr>
            </a:lvl1pPr>
            <a:lvl2pPr marL="914400" marR="0" lvl="1" indent="-325755" algn="l" rtl="0">
              <a:lnSpc>
                <a:spcPct val="90000"/>
              </a:lnSpc>
              <a:spcBef>
                <a:spcPts val="400"/>
              </a:spcBef>
              <a:spcAft>
                <a:spcPts val="0"/>
              </a:spcAft>
              <a:buClr>
                <a:srgbClr val="9E3611"/>
              </a:buClr>
              <a:buSzPts val="1530"/>
              <a:buFont typeface="Noto Sans Symbols"/>
              <a:buChar char="▪"/>
              <a:defRPr sz="1800" b="0" i="0" u="none" strike="noStrike" cap="none">
                <a:solidFill>
                  <a:srgbClr val="000000"/>
                </a:solidFill>
                <a:latin typeface="Rockwell"/>
                <a:ea typeface="Rockwell"/>
                <a:cs typeface="Rockwell"/>
                <a:sym typeface="Rockwell"/>
              </a:defRPr>
            </a:lvl2pPr>
            <a:lvl3pPr marL="1371600" marR="0" lvl="2" indent="-314960" algn="l" rtl="0">
              <a:lnSpc>
                <a:spcPct val="90000"/>
              </a:lnSpc>
              <a:spcBef>
                <a:spcPts val="400"/>
              </a:spcBef>
              <a:spcAft>
                <a:spcPts val="0"/>
              </a:spcAft>
              <a:buClr>
                <a:srgbClr val="9E3611"/>
              </a:buClr>
              <a:buSzPts val="1360"/>
              <a:buFont typeface="Noto Sans Symbols"/>
              <a:buChar char="▪"/>
              <a:defRPr sz="1600" b="0" i="0" u="none" strike="noStrike" cap="none">
                <a:solidFill>
                  <a:srgbClr val="000000"/>
                </a:solidFill>
                <a:latin typeface="Rockwell"/>
                <a:ea typeface="Rockwell"/>
                <a:cs typeface="Rockwell"/>
                <a:sym typeface="Rockwell"/>
              </a:defRPr>
            </a:lvl3pPr>
            <a:lvl4pPr marL="1828800" marR="0" lvl="3" indent="-314960" algn="l" rtl="0">
              <a:lnSpc>
                <a:spcPct val="90000"/>
              </a:lnSpc>
              <a:spcBef>
                <a:spcPts val="400"/>
              </a:spcBef>
              <a:spcAft>
                <a:spcPts val="0"/>
              </a:spcAft>
              <a:buClr>
                <a:srgbClr val="9E3611"/>
              </a:buClr>
              <a:buSzPts val="1360"/>
              <a:buFont typeface="Noto Sans Symbols"/>
              <a:buChar char="▪"/>
              <a:defRPr sz="1600" b="0" i="0" u="none" strike="noStrike" cap="none">
                <a:solidFill>
                  <a:srgbClr val="000000"/>
                </a:solidFill>
                <a:latin typeface="Rockwell"/>
                <a:ea typeface="Rockwell"/>
                <a:cs typeface="Rockwell"/>
                <a:sym typeface="Rockwell"/>
              </a:defRPr>
            </a:lvl4pPr>
            <a:lvl5pPr marL="2286000" marR="0" lvl="4" indent="-314960" algn="l" rtl="0">
              <a:lnSpc>
                <a:spcPct val="90000"/>
              </a:lnSpc>
              <a:spcBef>
                <a:spcPts val="400"/>
              </a:spcBef>
              <a:spcAft>
                <a:spcPts val="0"/>
              </a:spcAft>
              <a:buClr>
                <a:srgbClr val="9E3611"/>
              </a:buClr>
              <a:buSzPts val="1360"/>
              <a:buFont typeface="Noto Sans Symbols"/>
              <a:buChar char="▪"/>
              <a:defRPr sz="1600" b="0" i="0" u="none" strike="noStrike" cap="none">
                <a:solidFill>
                  <a:srgbClr val="000000"/>
                </a:solidFill>
                <a:latin typeface="Rockwell"/>
                <a:ea typeface="Rockwell"/>
                <a:cs typeface="Rockwell"/>
                <a:sym typeface="Rockwel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0"/>
          <p:cNvSpPr txBox="1">
            <a:spLocks noGrp="1"/>
          </p:cNvSpPr>
          <p:nvPr>
            <p:ph type="dt" idx="10"/>
          </p:nvPr>
        </p:nvSpPr>
        <p:spPr>
          <a:xfrm>
            <a:off x="7964423" y="6272783"/>
            <a:ext cx="3273552" cy="365129"/>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696464"/>
              </a:buClr>
              <a:buSzPts val="1100"/>
              <a:buFont typeface="Rockwell"/>
              <a:buNone/>
              <a:defRPr sz="1100" b="0" i="0" u="none" strike="noStrike" cap="none">
                <a:solidFill>
                  <a:srgbClr val="696464"/>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ftr" idx="11"/>
          </p:nvPr>
        </p:nvSpPr>
        <p:spPr>
          <a:xfrm>
            <a:off x="1088136" y="6272783"/>
            <a:ext cx="6327648" cy="36512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696464"/>
              </a:buClr>
              <a:buSzPts val="1100"/>
              <a:buFont typeface="Rockwell"/>
              <a:buNone/>
              <a:defRPr sz="1100" b="0" i="0" u="none" strike="noStrike" cap="none">
                <a:solidFill>
                  <a:srgbClr val="696464"/>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grpSp>
        <p:nvGrpSpPr>
          <p:cNvPr id="10" name="Google Shape;10;p20"/>
          <p:cNvGrpSpPr/>
          <p:nvPr/>
        </p:nvGrpSpPr>
        <p:grpSpPr>
          <a:xfrm>
            <a:off x="11401726" y="6229679"/>
            <a:ext cx="457200" cy="457200"/>
            <a:chOff x="11401726" y="6229679"/>
            <a:chExt cx="457200" cy="457200"/>
          </a:xfrm>
        </p:grpSpPr>
        <p:sp>
          <p:nvSpPr>
            <p:cNvPr id="11" name="Google Shape;11;p20"/>
            <p:cNvSpPr/>
            <p:nvPr/>
          </p:nvSpPr>
          <p:spPr>
            <a:xfrm>
              <a:off x="11401726" y="6229679"/>
              <a:ext cx="457200" cy="45720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13">
                <a:alphaModFix/>
              </a:blip>
              <a:tile tx="0" ty="0" sx="85486" sy="85825" flip="none" algn="tl"/>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12;p20"/>
            <p:cNvSpPr/>
            <p:nvPr/>
          </p:nvSpPr>
          <p:spPr>
            <a:xfrm>
              <a:off x="11430914" y="6258875"/>
              <a:ext cx="398815" cy="398815"/>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noFill/>
            <a:ln w="127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 name="Google Shape;13;p20"/>
          <p:cNvSpPr txBox="1">
            <a:spLocks noGrp="1"/>
          </p:cNvSpPr>
          <p:nvPr>
            <p:ph type="sldNum" idx="12"/>
          </p:nvPr>
        </p:nvSpPr>
        <p:spPr>
          <a:xfrm>
            <a:off x="11311128" y="6272783"/>
            <a:ext cx="640080" cy="365129"/>
          </a:xfrm>
          <a:prstGeom prst="rect">
            <a:avLst/>
          </a:prstGeom>
          <a:noFill/>
          <a:ln>
            <a:noFill/>
          </a:ln>
        </p:spPr>
        <p:txBody>
          <a:bodyPr spcFirstLastPara="1" wrap="square" lIns="91425" tIns="45700" rIns="91425" bIns="45700" anchor="ctr" anchorCtr="1">
            <a:noAutofit/>
          </a:bodyPr>
          <a:lstStyle>
            <a:lvl1pPr marL="0" marR="0" lvl="0" indent="0" algn="ctr" rtl="0">
              <a:lnSpc>
                <a:spcPct val="100000"/>
              </a:lnSpc>
              <a:spcBef>
                <a:spcPts val="0"/>
              </a:spcBef>
              <a:spcAft>
                <a:spcPts val="0"/>
              </a:spcAft>
              <a:buClr>
                <a:srgbClr val="FFFFFF"/>
              </a:buClr>
              <a:buSzPts val="1400"/>
              <a:buFont typeface="Rockwell"/>
              <a:buNone/>
              <a:defRPr sz="1400" b="1" i="0" u="none" strike="noStrike" cap="none">
                <a:solidFill>
                  <a:srgbClr val="FFFFFF"/>
                </a:solidFill>
                <a:latin typeface="Rockwell"/>
                <a:ea typeface="Rockwell"/>
                <a:cs typeface="Rockwell"/>
                <a:sym typeface="Rockwell"/>
              </a:defRPr>
            </a:lvl1pPr>
            <a:lvl2pPr marL="0" marR="0" lvl="1" indent="0" algn="ctr" rtl="0">
              <a:lnSpc>
                <a:spcPct val="100000"/>
              </a:lnSpc>
              <a:spcBef>
                <a:spcPts val="0"/>
              </a:spcBef>
              <a:spcAft>
                <a:spcPts val="0"/>
              </a:spcAft>
              <a:buClr>
                <a:srgbClr val="FFFFFF"/>
              </a:buClr>
              <a:buSzPts val="1400"/>
              <a:buFont typeface="Rockwell"/>
              <a:buNone/>
              <a:defRPr sz="1400" b="1" i="0" u="none" strike="noStrike" cap="none">
                <a:solidFill>
                  <a:srgbClr val="FFFFFF"/>
                </a:solidFill>
                <a:latin typeface="Rockwell"/>
                <a:ea typeface="Rockwell"/>
                <a:cs typeface="Rockwell"/>
                <a:sym typeface="Rockwell"/>
              </a:defRPr>
            </a:lvl2pPr>
            <a:lvl3pPr marL="0" marR="0" lvl="2" indent="0" algn="ctr" rtl="0">
              <a:lnSpc>
                <a:spcPct val="100000"/>
              </a:lnSpc>
              <a:spcBef>
                <a:spcPts val="0"/>
              </a:spcBef>
              <a:spcAft>
                <a:spcPts val="0"/>
              </a:spcAft>
              <a:buClr>
                <a:srgbClr val="FFFFFF"/>
              </a:buClr>
              <a:buSzPts val="1400"/>
              <a:buFont typeface="Rockwell"/>
              <a:buNone/>
              <a:defRPr sz="1400" b="1" i="0" u="none" strike="noStrike" cap="none">
                <a:solidFill>
                  <a:srgbClr val="FFFFFF"/>
                </a:solidFill>
                <a:latin typeface="Rockwell"/>
                <a:ea typeface="Rockwell"/>
                <a:cs typeface="Rockwell"/>
                <a:sym typeface="Rockwell"/>
              </a:defRPr>
            </a:lvl3pPr>
            <a:lvl4pPr marL="0" marR="0" lvl="3" indent="0" algn="ctr" rtl="0">
              <a:lnSpc>
                <a:spcPct val="100000"/>
              </a:lnSpc>
              <a:spcBef>
                <a:spcPts val="0"/>
              </a:spcBef>
              <a:spcAft>
                <a:spcPts val="0"/>
              </a:spcAft>
              <a:buClr>
                <a:srgbClr val="FFFFFF"/>
              </a:buClr>
              <a:buSzPts val="1400"/>
              <a:buFont typeface="Rockwell"/>
              <a:buNone/>
              <a:defRPr sz="1400" b="1" i="0" u="none" strike="noStrike" cap="none">
                <a:solidFill>
                  <a:srgbClr val="FFFFFF"/>
                </a:solidFill>
                <a:latin typeface="Rockwell"/>
                <a:ea typeface="Rockwell"/>
                <a:cs typeface="Rockwell"/>
                <a:sym typeface="Rockwell"/>
              </a:defRPr>
            </a:lvl4pPr>
            <a:lvl5pPr marL="0" marR="0" lvl="4" indent="0" algn="ctr" rtl="0">
              <a:lnSpc>
                <a:spcPct val="100000"/>
              </a:lnSpc>
              <a:spcBef>
                <a:spcPts val="0"/>
              </a:spcBef>
              <a:spcAft>
                <a:spcPts val="0"/>
              </a:spcAft>
              <a:buClr>
                <a:srgbClr val="FFFFFF"/>
              </a:buClr>
              <a:buSzPts val="1400"/>
              <a:buFont typeface="Rockwell"/>
              <a:buNone/>
              <a:defRPr sz="1400" b="1" i="0" u="none" strike="noStrike" cap="none">
                <a:solidFill>
                  <a:srgbClr val="FFFFFF"/>
                </a:solidFill>
                <a:latin typeface="Rockwell"/>
                <a:ea typeface="Rockwell"/>
                <a:cs typeface="Rockwell"/>
                <a:sym typeface="Rockwell"/>
              </a:defRPr>
            </a:lvl5pPr>
            <a:lvl6pPr marL="0" marR="0" lvl="5" indent="0" algn="ctr" rtl="0">
              <a:lnSpc>
                <a:spcPct val="100000"/>
              </a:lnSpc>
              <a:spcBef>
                <a:spcPts val="0"/>
              </a:spcBef>
              <a:spcAft>
                <a:spcPts val="0"/>
              </a:spcAft>
              <a:buClr>
                <a:srgbClr val="FFFFFF"/>
              </a:buClr>
              <a:buSzPts val="1400"/>
              <a:buFont typeface="Rockwell"/>
              <a:buNone/>
              <a:defRPr sz="1400" b="1" i="0" u="none" strike="noStrike" cap="none">
                <a:solidFill>
                  <a:srgbClr val="FFFFFF"/>
                </a:solidFill>
                <a:latin typeface="Rockwell"/>
                <a:ea typeface="Rockwell"/>
                <a:cs typeface="Rockwell"/>
                <a:sym typeface="Rockwell"/>
              </a:defRPr>
            </a:lvl6pPr>
            <a:lvl7pPr marL="0" marR="0" lvl="6" indent="0" algn="ctr" rtl="0">
              <a:lnSpc>
                <a:spcPct val="100000"/>
              </a:lnSpc>
              <a:spcBef>
                <a:spcPts val="0"/>
              </a:spcBef>
              <a:spcAft>
                <a:spcPts val="0"/>
              </a:spcAft>
              <a:buClr>
                <a:srgbClr val="FFFFFF"/>
              </a:buClr>
              <a:buSzPts val="1400"/>
              <a:buFont typeface="Rockwell"/>
              <a:buNone/>
              <a:defRPr sz="1400" b="1" i="0" u="none" strike="noStrike" cap="none">
                <a:solidFill>
                  <a:srgbClr val="FFFFFF"/>
                </a:solidFill>
                <a:latin typeface="Rockwell"/>
                <a:ea typeface="Rockwell"/>
                <a:cs typeface="Rockwell"/>
                <a:sym typeface="Rockwell"/>
              </a:defRPr>
            </a:lvl7pPr>
            <a:lvl8pPr marL="0" marR="0" lvl="7" indent="0" algn="ctr" rtl="0">
              <a:lnSpc>
                <a:spcPct val="100000"/>
              </a:lnSpc>
              <a:spcBef>
                <a:spcPts val="0"/>
              </a:spcBef>
              <a:spcAft>
                <a:spcPts val="0"/>
              </a:spcAft>
              <a:buClr>
                <a:srgbClr val="FFFFFF"/>
              </a:buClr>
              <a:buSzPts val="1400"/>
              <a:buFont typeface="Rockwell"/>
              <a:buNone/>
              <a:defRPr sz="1400" b="1" i="0" u="none" strike="noStrike" cap="none">
                <a:solidFill>
                  <a:srgbClr val="FFFFFF"/>
                </a:solidFill>
                <a:latin typeface="Rockwell"/>
                <a:ea typeface="Rockwell"/>
                <a:cs typeface="Rockwell"/>
                <a:sym typeface="Rockwell"/>
              </a:defRPr>
            </a:lvl8pPr>
            <a:lvl9pPr marL="0" marR="0" lvl="8" indent="0" algn="ctr" rtl="0">
              <a:lnSpc>
                <a:spcPct val="100000"/>
              </a:lnSpc>
              <a:spcBef>
                <a:spcPts val="0"/>
              </a:spcBef>
              <a:spcAft>
                <a:spcPts val="0"/>
              </a:spcAft>
              <a:buClr>
                <a:srgbClr val="FFFFFF"/>
              </a:buClr>
              <a:buSzPts val="1400"/>
              <a:buFont typeface="Rockwell"/>
              <a:buNone/>
              <a:defRPr sz="1400" b="1" i="0" u="none" strike="noStrike" cap="none">
                <a:solidFill>
                  <a:srgbClr val="FFFFFF"/>
                </a:solidFill>
                <a:latin typeface="Rockwell"/>
                <a:ea typeface="Rockwell"/>
                <a:cs typeface="Rockwell"/>
                <a:sym typeface="Rockwell"/>
              </a:defRPr>
            </a:lvl9pPr>
          </a:lstStyle>
          <a:p>
            <a:pPr marL="0" lvl="0" indent="0" algn="ct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
          <p:cNvSpPr txBox="1">
            <a:spLocks noGrp="1"/>
          </p:cNvSpPr>
          <p:nvPr>
            <p:ph type="title"/>
          </p:nvPr>
        </p:nvSpPr>
        <p:spPr>
          <a:xfrm>
            <a:off x="1069848" y="484632"/>
            <a:ext cx="10058400" cy="160934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5400"/>
              <a:buFont typeface="Rockwell"/>
              <a:buNone/>
            </a:pPr>
            <a:r>
              <a:rPr lang="es-ES" dirty="0"/>
              <a:t>PRACTICE EXERCISE 1 – SEPTEMBER </a:t>
            </a:r>
            <a:r>
              <a:rPr lang="es-ES" dirty="0" smtClean="0"/>
              <a:t>2022</a:t>
            </a:r>
            <a:endParaRPr dirty="0"/>
          </a:p>
        </p:txBody>
      </p:sp>
      <p:sp>
        <p:nvSpPr>
          <p:cNvPr id="105" name="Google Shape;105;p1"/>
          <p:cNvSpPr txBox="1">
            <a:spLocks noGrp="1"/>
          </p:cNvSpPr>
          <p:nvPr>
            <p:ph type="body" idx="1"/>
          </p:nvPr>
        </p:nvSpPr>
        <p:spPr>
          <a:xfrm>
            <a:off x="1069848" y="2121408"/>
            <a:ext cx="10058400" cy="4050792"/>
          </a:xfrm>
          <a:prstGeom prst="rect">
            <a:avLst/>
          </a:prstGeom>
          <a:noFill/>
          <a:ln>
            <a:noFill/>
          </a:ln>
        </p:spPr>
        <p:txBody>
          <a:bodyPr spcFirstLastPara="1" wrap="square" lIns="91425" tIns="45700" rIns="91425" bIns="45700" anchor="t" anchorCtr="0">
            <a:normAutofit/>
          </a:bodyPr>
          <a:lstStyle/>
          <a:p>
            <a:pPr marL="182880" lvl="0" indent="-182880" algn="l" rtl="0">
              <a:lnSpc>
                <a:spcPct val="90000"/>
              </a:lnSpc>
              <a:spcBef>
                <a:spcPts val="0"/>
              </a:spcBef>
              <a:spcAft>
                <a:spcPts val="0"/>
              </a:spcAft>
              <a:buSzPts val="1700"/>
              <a:buChar char="▪"/>
            </a:pPr>
            <a:r>
              <a:rPr lang="es-ES"/>
              <a:t>Dra Jelena Bobkina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
          <p:cNvSpPr txBox="1">
            <a:spLocks noGrp="1"/>
          </p:cNvSpPr>
          <p:nvPr>
            <p:ph type="title"/>
          </p:nvPr>
        </p:nvSpPr>
        <p:spPr>
          <a:xfrm>
            <a:off x="1069848" y="484632"/>
            <a:ext cx="10058400" cy="160934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0000"/>
              </a:buClr>
              <a:buSzPts val="5400"/>
              <a:buFont typeface="Rockwell"/>
              <a:buNone/>
            </a:pPr>
            <a:r>
              <a:rPr lang="es-ES"/>
              <a:t>MADRID </a:t>
            </a:r>
            <a:br>
              <a:rPr lang="es-ES"/>
            </a:br>
            <a:r>
              <a:rPr lang="es-ES"/>
              <a:t>PRACTICE EXERCICE 1  ACTIVITY 1</a:t>
            </a:r>
            <a:endParaRPr/>
          </a:p>
        </p:txBody>
      </p:sp>
      <p:sp>
        <p:nvSpPr>
          <p:cNvPr id="111" name="Google Shape;111;p2"/>
          <p:cNvSpPr txBox="1">
            <a:spLocks noGrp="1"/>
          </p:cNvSpPr>
          <p:nvPr>
            <p:ph type="body" idx="1"/>
          </p:nvPr>
        </p:nvSpPr>
        <p:spPr>
          <a:xfrm>
            <a:off x="1069848" y="2121408"/>
            <a:ext cx="10058400" cy="405079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700"/>
              <a:buNone/>
            </a:pPr>
            <a:endParaRPr dirty="0"/>
          </a:p>
          <a:p>
            <a:pPr marL="182880" lvl="0" indent="-182880" algn="l" rtl="0">
              <a:lnSpc>
                <a:spcPct val="90000"/>
              </a:lnSpc>
              <a:spcBef>
                <a:spcPts val="1200"/>
              </a:spcBef>
              <a:spcAft>
                <a:spcPts val="0"/>
              </a:spcAft>
              <a:buSzPts val="1700"/>
              <a:buChar char="▪"/>
            </a:pPr>
            <a:r>
              <a:rPr lang="es-ES" dirty="0"/>
              <a:t> </a:t>
            </a:r>
            <a:r>
              <a:rPr lang="es-ES" b="1" dirty="0"/>
              <a:t>LISTENING: Listen to </a:t>
            </a:r>
            <a:r>
              <a:rPr lang="es-ES" b="1" dirty="0" err="1"/>
              <a:t>Naom</a:t>
            </a:r>
            <a:r>
              <a:rPr lang="es-ES" b="1" dirty="0"/>
              <a:t> </a:t>
            </a:r>
            <a:r>
              <a:rPr lang="es-ES" b="1" dirty="0" err="1"/>
              <a:t>Chomsky´s</a:t>
            </a:r>
            <a:r>
              <a:rPr lang="es-ES" b="1" dirty="0"/>
              <a:t> </a:t>
            </a:r>
            <a:r>
              <a:rPr lang="es-ES" b="1" dirty="0" err="1"/>
              <a:t>talk</a:t>
            </a:r>
            <a:r>
              <a:rPr lang="es-ES" b="1" dirty="0"/>
              <a:t> “</a:t>
            </a:r>
            <a:r>
              <a:rPr lang="es-ES" b="1" dirty="0" err="1"/>
              <a:t>educational</a:t>
            </a:r>
            <a:r>
              <a:rPr lang="es-ES" b="1" dirty="0"/>
              <a:t> </a:t>
            </a:r>
            <a:r>
              <a:rPr lang="es-ES" b="1" dirty="0" err="1"/>
              <a:t>system</a:t>
            </a:r>
            <a:r>
              <a:rPr lang="es-ES" b="1" dirty="0"/>
              <a:t>” and </a:t>
            </a:r>
            <a:r>
              <a:rPr lang="es-ES" b="1" dirty="0" err="1"/>
              <a:t>answer</a:t>
            </a:r>
            <a:r>
              <a:rPr lang="es-ES" b="1" dirty="0"/>
              <a:t> </a:t>
            </a:r>
            <a:r>
              <a:rPr lang="es-ES" b="1" dirty="0" err="1"/>
              <a:t>the</a:t>
            </a:r>
            <a:r>
              <a:rPr lang="es-ES" b="1" dirty="0"/>
              <a:t> </a:t>
            </a:r>
            <a:r>
              <a:rPr lang="es-ES" b="1" dirty="0" err="1"/>
              <a:t>questions</a:t>
            </a:r>
            <a:r>
              <a:rPr lang="es-ES" b="1" dirty="0"/>
              <a:t> </a:t>
            </a:r>
            <a:r>
              <a:rPr lang="es-ES" b="1" dirty="0" err="1"/>
              <a:t>below</a:t>
            </a:r>
            <a:r>
              <a:rPr lang="es-ES" b="1" dirty="0"/>
              <a:t>: </a:t>
            </a:r>
            <a:endParaRPr dirty="0"/>
          </a:p>
          <a:p>
            <a:pPr marL="182880" lvl="0" indent="-74929" algn="l" rtl="0">
              <a:lnSpc>
                <a:spcPct val="90000"/>
              </a:lnSpc>
              <a:spcBef>
                <a:spcPts val="1200"/>
              </a:spcBef>
              <a:spcAft>
                <a:spcPts val="0"/>
              </a:spcAft>
              <a:buSzPts val="1700"/>
              <a:buNone/>
            </a:pPr>
            <a:endParaRPr b="1" dirty="0"/>
          </a:p>
          <a:p>
            <a:pPr marL="182880" lvl="0" indent="-74929" algn="l" rtl="0">
              <a:lnSpc>
                <a:spcPct val="90000"/>
              </a:lnSpc>
              <a:spcBef>
                <a:spcPts val="1200"/>
              </a:spcBef>
              <a:spcAft>
                <a:spcPts val="0"/>
              </a:spcAft>
              <a:buSzPts val="1700"/>
              <a:buNone/>
            </a:pPr>
            <a:endParaRPr b="1" dirty="0"/>
          </a:p>
          <a:p>
            <a:pPr marL="182880" lvl="0" indent="-74929" algn="l" rtl="0">
              <a:lnSpc>
                <a:spcPct val="90000"/>
              </a:lnSpc>
              <a:spcBef>
                <a:spcPts val="1200"/>
              </a:spcBef>
              <a:spcAft>
                <a:spcPts val="0"/>
              </a:spcAft>
              <a:buSzPts val="17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658249"/>
            <a:ext cx="12145121" cy="43758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668313" y="65093"/>
            <a:ext cx="10461804" cy="679290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80308" y="1595105"/>
            <a:ext cx="11457731" cy="3062892"/>
          </a:xfrm>
          <a:prstGeom prst="rect">
            <a:avLst/>
          </a:prstGeom>
        </p:spPr>
      </p:pic>
    </p:spTree>
    <p:extLst>
      <p:ext uri="{BB962C8B-B14F-4D97-AF65-F5344CB8AC3E}">
        <p14:creationId xmlns:p14="http://schemas.microsoft.com/office/powerpoint/2010/main" val="19763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04345" y="1002977"/>
            <a:ext cx="11694366" cy="423877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6"/>
          <p:cNvSpPr/>
          <p:nvPr/>
        </p:nvSpPr>
        <p:spPr>
          <a:xfrm>
            <a:off x="782127" y="568844"/>
            <a:ext cx="7804031" cy="563231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1800" b="1">
                <a:solidFill>
                  <a:srgbClr val="000000"/>
                </a:solidFill>
                <a:latin typeface="Times New Roman"/>
                <a:ea typeface="Times New Roman"/>
                <a:cs typeface="Times New Roman"/>
                <a:sym typeface="Times New Roman"/>
              </a:rPr>
              <a:t>‘Why gossiping at work is good for you’ </a:t>
            </a:r>
            <a:endParaRPr sz="180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Gossiping at work is generally frowned upon. But research shows that we can 1. _______ benefits by leaning into harmless office chit-chat. </a:t>
            </a:r>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There are many things we might miss about working in the office: free coffee, free air conditioning, an excuse to wear something other than sweatpants. </a:t>
            </a:r>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But the thing we might miss the most is other people – and our conversations with them. Specifically, how Mike’s partner just had another baby, how the fridge is filled with Jane’s 2. _________ old lunches, that the IT help desk is as slow as ever and how the boss gave Mark and not Jean that 3. _________ rise. In other words: gossip. </a:t>
            </a:r>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While some gossip can be 4. _________ and unprofessional, other types of gossiping can be fun, normal, even healthy and productive. Experts say that talking about others behind their 5. _________ doesn’t have to be a guilty office 6. _________ – it can be a useful tool to navigate the workplace and learn important information. </a:t>
            </a:r>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“I think, generally, gossip is a good thing,” says Elena Martinescu, a research 7. _________ at Vrije Universitetit Amsterdam, who’s 8. _________ studied the psychology of gossiping. “According to evolutionary theory, humans have developed gossip in order to facilitate co-operation in a group.” </a:t>
            </a:r>
            <a:endParaRPr sz="1800">
              <a:solidFill>
                <a:schemeClr val="dk1"/>
              </a:solidFill>
              <a:latin typeface="Calibri"/>
              <a:ea typeface="Calibri"/>
              <a:cs typeface="Calibri"/>
              <a:sym typeface="Calibri"/>
            </a:endParaRPr>
          </a:p>
        </p:txBody>
      </p:sp>
      <p:graphicFrame>
        <p:nvGraphicFramePr>
          <p:cNvPr id="133" name="Google Shape;133;p6"/>
          <p:cNvGraphicFramePr/>
          <p:nvPr/>
        </p:nvGraphicFramePr>
        <p:xfrm>
          <a:off x="9216948" y="1417700"/>
          <a:ext cx="2519550" cy="3657700"/>
        </p:xfrm>
        <a:graphic>
          <a:graphicData uri="http://schemas.openxmlformats.org/drawingml/2006/table">
            <a:tbl>
              <a:tblPr firstRow="1" bandRow="1">
                <a:noFill/>
                <a:tableStyleId>{EE485617-5DCF-49A4-A53E-53B6F93BAB26}</a:tableStyleId>
              </a:tblPr>
              <a:tblGrid>
                <a:gridCol w="1259775">
                  <a:extLst>
                    <a:ext uri="{9D8B030D-6E8A-4147-A177-3AD203B41FA5}">
                      <a16:colId xmlns:a16="http://schemas.microsoft.com/office/drawing/2014/main" val="20000"/>
                    </a:ext>
                  </a:extLst>
                </a:gridCol>
                <a:gridCol w="1259775">
                  <a:extLst>
                    <a:ext uri="{9D8B030D-6E8A-4147-A177-3AD203B41FA5}">
                      <a16:colId xmlns:a16="http://schemas.microsoft.com/office/drawing/2014/main" val="20001"/>
                    </a:ext>
                  </a:extLst>
                </a:gridCol>
              </a:tblGrid>
              <a:tr h="228600">
                <a:tc>
                  <a:txBody>
                    <a:bodyPr/>
                    <a:lstStyle/>
                    <a:p>
                      <a:pPr marL="0" marR="0" lvl="0" indent="0" algn="l" rtl="0">
                        <a:spcBef>
                          <a:spcPts val="0"/>
                        </a:spcBef>
                        <a:spcAft>
                          <a:spcPts val="0"/>
                        </a:spcAft>
                        <a:buNone/>
                      </a:pPr>
                      <a:r>
                        <a:rPr lang="es-ES" sz="1800" u="none" strike="noStrike" cap="none"/>
                        <a:t>shoulders</a:t>
                      </a:r>
                      <a:endParaRPr sz="1800"/>
                    </a:p>
                  </a:txBody>
                  <a:tcPr marL="91450" marR="91450" marT="45725" marB="45725"/>
                </a:tc>
                <a:tc>
                  <a:txBody>
                    <a:bodyPr/>
                    <a:lstStyle/>
                    <a:p>
                      <a:pPr marL="0" marR="0" lvl="0" indent="0" algn="l" rtl="0">
                        <a:spcBef>
                          <a:spcPts val="0"/>
                        </a:spcBef>
                        <a:spcAft>
                          <a:spcPts val="0"/>
                        </a:spcAft>
                        <a:buNone/>
                      </a:pPr>
                      <a:r>
                        <a:rPr lang="es-ES" sz="1800"/>
                        <a:t>extensively</a:t>
                      </a:r>
                      <a:endParaRPr sz="1800"/>
                    </a:p>
                  </a:txBody>
                  <a:tcPr marL="91450" marR="91450" marT="45725" marB="45725"/>
                </a:tc>
                <a:extLst>
                  <a:ext uri="{0D108BD9-81ED-4DB2-BD59-A6C34878D82A}">
                    <a16:rowId xmlns:a16="http://schemas.microsoft.com/office/drawing/2014/main" val="10000"/>
                  </a:ext>
                </a:extLst>
              </a:tr>
              <a:tr h="346875">
                <a:tc>
                  <a:txBody>
                    <a:bodyPr/>
                    <a:lstStyle/>
                    <a:p>
                      <a:pPr marL="0" marR="0" lvl="0" indent="0" algn="l" rtl="0">
                        <a:spcBef>
                          <a:spcPts val="0"/>
                        </a:spcBef>
                        <a:spcAft>
                          <a:spcPts val="0"/>
                        </a:spcAft>
                        <a:buNone/>
                      </a:pPr>
                      <a:r>
                        <a:rPr lang="es-ES" sz="1800"/>
                        <a:t>pay</a:t>
                      </a:r>
                      <a:endParaRPr sz="1800"/>
                    </a:p>
                  </a:txBody>
                  <a:tcPr marL="91450" marR="91450" marT="45725" marB="45725"/>
                </a:tc>
                <a:tc>
                  <a:txBody>
                    <a:bodyPr/>
                    <a:lstStyle/>
                    <a:p>
                      <a:pPr marL="0" marR="0" lvl="0" indent="0" algn="l" rtl="0">
                        <a:spcBef>
                          <a:spcPts val="0"/>
                        </a:spcBef>
                        <a:spcAft>
                          <a:spcPts val="0"/>
                        </a:spcAft>
                        <a:buNone/>
                      </a:pPr>
                      <a:r>
                        <a:rPr lang="es-ES" sz="1800"/>
                        <a:t>from</a:t>
                      </a:r>
                      <a:endParaRPr sz="1800"/>
                    </a:p>
                  </a:txBody>
                  <a:tcPr marL="91450" marR="91450" marT="45725" marB="45725"/>
                </a:tc>
                <a:extLst>
                  <a:ext uri="{0D108BD9-81ED-4DB2-BD59-A6C34878D82A}">
                    <a16:rowId xmlns:a16="http://schemas.microsoft.com/office/drawing/2014/main" val="10001"/>
                  </a:ext>
                </a:extLst>
              </a:tr>
              <a:tr h="346875">
                <a:tc>
                  <a:txBody>
                    <a:bodyPr/>
                    <a:lstStyle/>
                    <a:p>
                      <a:pPr marL="0" marR="0" lvl="0" indent="0" algn="l" rtl="0">
                        <a:spcBef>
                          <a:spcPts val="0"/>
                        </a:spcBef>
                        <a:spcAft>
                          <a:spcPts val="0"/>
                        </a:spcAft>
                        <a:buNone/>
                      </a:pPr>
                      <a:r>
                        <a:rPr lang="es-ES" sz="1800"/>
                        <a:t>of</a:t>
                      </a:r>
                      <a:endParaRPr sz="1800"/>
                    </a:p>
                  </a:txBody>
                  <a:tcPr marL="91450" marR="91450" marT="45725" marB="45725"/>
                </a:tc>
                <a:tc>
                  <a:txBody>
                    <a:bodyPr/>
                    <a:lstStyle/>
                    <a:p>
                      <a:pPr marL="0" marR="0" lvl="0" indent="0" algn="l" rtl="0">
                        <a:spcBef>
                          <a:spcPts val="0"/>
                        </a:spcBef>
                        <a:spcAft>
                          <a:spcPts val="0"/>
                        </a:spcAft>
                        <a:buNone/>
                      </a:pPr>
                      <a:r>
                        <a:rPr lang="es-ES" sz="1800"/>
                        <a:t>backs</a:t>
                      </a:r>
                      <a:endParaRPr sz="1800"/>
                    </a:p>
                  </a:txBody>
                  <a:tcPr marL="91450" marR="91450" marT="45725" marB="45725"/>
                </a:tc>
                <a:extLst>
                  <a:ext uri="{0D108BD9-81ED-4DB2-BD59-A6C34878D82A}">
                    <a16:rowId xmlns:a16="http://schemas.microsoft.com/office/drawing/2014/main" val="10002"/>
                  </a:ext>
                </a:extLst>
              </a:tr>
              <a:tr h="346875">
                <a:tc>
                  <a:txBody>
                    <a:bodyPr/>
                    <a:lstStyle/>
                    <a:p>
                      <a:pPr marL="0" marR="0" lvl="0" indent="0" algn="l" rtl="0">
                        <a:spcBef>
                          <a:spcPts val="0"/>
                        </a:spcBef>
                        <a:spcAft>
                          <a:spcPts val="0"/>
                        </a:spcAft>
                        <a:buNone/>
                      </a:pPr>
                      <a:r>
                        <a:rPr lang="es-ES" sz="1800"/>
                        <a:t>moldy</a:t>
                      </a:r>
                      <a:endParaRPr sz="1800"/>
                    </a:p>
                  </a:txBody>
                  <a:tcPr marL="91450" marR="91450" marT="45725" marB="45725"/>
                </a:tc>
                <a:tc>
                  <a:txBody>
                    <a:bodyPr/>
                    <a:lstStyle/>
                    <a:p>
                      <a:pPr marL="0" marR="0" lvl="0" indent="0" algn="l" rtl="0">
                        <a:spcBef>
                          <a:spcPts val="0"/>
                        </a:spcBef>
                        <a:spcAft>
                          <a:spcPts val="0"/>
                        </a:spcAft>
                        <a:buNone/>
                      </a:pPr>
                      <a:r>
                        <a:rPr lang="es-ES" sz="1800"/>
                        <a:t>trash</a:t>
                      </a:r>
                      <a:endParaRPr sz="1800"/>
                    </a:p>
                  </a:txBody>
                  <a:tcPr marL="91450" marR="91450" marT="45725" marB="45725"/>
                </a:tc>
                <a:extLst>
                  <a:ext uri="{0D108BD9-81ED-4DB2-BD59-A6C34878D82A}">
                    <a16:rowId xmlns:a16="http://schemas.microsoft.com/office/drawing/2014/main" val="10003"/>
                  </a:ext>
                </a:extLst>
              </a:tr>
              <a:tr h="346875">
                <a:tc>
                  <a:txBody>
                    <a:bodyPr/>
                    <a:lstStyle/>
                    <a:p>
                      <a:pPr marL="0" marR="0" lvl="0" indent="0" algn="l" rtl="0">
                        <a:spcBef>
                          <a:spcPts val="0"/>
                        </a:spcBef>
                        <a:spcAft>
                          <a:spcPts val="0"/>
                        </a:spcAft>
                        <a:buNone/>
                      </a:pPr>
                      <a:r>
                        <a:rPr lang="es-ES" sz="1800"/>
                        <a:t>nerve</a:t>
                      </a:r>
                      <a:endParaRPr sz="1800"/>
                    </a:p>
                  </a:txBody>
                  <a:tcPr marL="91450" marR="91450" marT="45725" marB="45725"/>
                </a:tc>
                <a:tc>
                  <a:txBody>
                    <a:bodyPr/>
                    <a:lstStyle/>
                    <a:p>
                      <a:pPr marL="0" marR="0" lvl="0" indent="0" algn="l" rtl="0">
                        <a:spcBef>
                          <a:spcPts val="0"/>
                        </a:spcBef>
                        <a:spcAft>
                          <a:spcPts val="0"/>
                        </a:spcAft>
                        <a:buNone/>
                      </a:pPr>
                      <a:r>
                        <a:rPr lang="es-ES" sz="1800"/>
                        <a:t>reap</a:t>
                      </a:r>
                      <a:endParaRPr sz="1800"/>
                    </a:p>
                  </a:txBody>
                  <a:tcPr marL="91450" marR="91450" marT="45725" marB="45725"/>
                </a:tc>
                <a:extLst>
                  <a:ext uri="{0D108BD9-81ED-4DB2-BD59-A6C34878D82A}">
                    <a16:rowId xmlns:a16="http://schemas.microsoft.com/office/drawing/2014/main" val="10004"/>
                  </a:ext>
                </a:extLst>
              </a:tr>
              <a:tr h="346875">
                <a:tc>
                  <a:txBody>
                    <a:bodyPr/>
                    <a:lstStyle/>
                    <a:p>
                      <a:pPr marL="0" marR="0" lvl="0" indent="0" algn="l" rtl="0">
                        <a:spcBef>
                          <a:spcPts val="0"/>
                        </a:spcBef>
                        <a:spcAft>
                          <a:spcPts val="0"/>
                        </a:spcAft>
                        <a:buNone/>
                      </a:pPr>
                      <a:r>
                        <a:rPr lang="es-ES" sz="1800"/>
                        <a:t>petty</a:t>
                      </a:r>
                      <a:endParaRPr sz="1800"/>
                    </a:p>
                  </a:txBody>
                  <a:tcPr marL="91450" marR="91450" marT="45725" marB="45725"/>
                </a:tc>
                <a:tc>
                  <a:txBody>
                    <a:bodyPr/>
                    <a:lstStyle/>
                    <a:p>
                      <a:pPr marL="0" marR="0" lvl="0" indent="0" algn="l" rtl="0">
                        <a:spcBef>
                          <a:spcPts val="0"/>
                        </a:spcBef>
                        <a:spcAft>
                          <a:spcPts val="0"/>
                        </a:spcAft>
                        <a:buNone/>
                      </a:pPr>
                      <a:r>
                        <a:rPr lang="es-ES" sz="1800"/>
                        <a:t>associate</a:t>
                      </a:r>
                      <a:endParaRPr sz="1800"/>
                    </a:p>
                  </a:txBody>
                  <a:tcPr marL="91450" marR="91450" marT="45725" marB="45725"/>
                </a:tc>
                <a:extLst>
                  <a:ext uri="{0D108BD9-81ED-4DB2-BD59-A6C34878D82A}">
                    <a16:rowId xmlns:a16="http://schemas.microsoft.com/office/drawing/2014/main" val="10005"/>
                  </a:ext>
                </a:extLst>
              </a:tr>
              <a:tr h="346875">
                <a:tc>
                  <a:txBody>
                    <a:bodyPr/>
                    <a:lstStyle/>
                    <a:p>
                      <a:pPr marL="0" marR="0" lvl="0" indent="0" algn="l" rtl="0">
                        <a:spcBef>
                          <a:spcPts val="0"/>
                        </a:spcBef>
                        <a:spcAft>
                          <a:spcPts val="0"/>
                        </a:spcAft>
                        <a:buNone/>
                      </a:pPr>
                      <a:r>
                        <a:rPr lang="es-ES" sz="1800"/>
                        <a:t>benign</a:t>
                      </a:r>
                      <a:endParaRPr sz="1800"/>
                    </a:p>
                  </a:txBody>
                  <a:tcPr marL="91450" marR="91450" marT="45725" marB="45725"/>
                </a:tc>
                <a:tc>
                  <a:txBody>
                    <a:bodyPr/>
                    <a:lstStyle/>
                    <a:p>
                      <a:pPr marL="0" marR="0" lvl="0" indent="0" algn="l" rtl="0">
                        <a:spcBef>
                          <a:spcPts val="0"/>
                        </a:spcBef>
                        <a:spcAft>
                          <a:spcPts val="0"/>
                        </a:spcAft>
                        <a:buNone/>
                      </a:pPr>
                      <a:r>
                        <a:rPr lang="es-ES" sz="1800"/>
                        <a:t>for</a:t>
                      </a:r>
                      <a:endParaRPr sz="1800"/>
                    </a:p>
                  </a:txBody>
                  <a:tcPr marL="91450" marR="91450" marT="45725" marB="45725"/>
                </a:tc>
                <a:extLst>
                  <a:ext uri="{0D108BD9-81ED-4DB2-BD59-A6C34878D82A}">
                    <a16:rowId xmlns:a16="http://schemas.microsoft.com/office/drawing/2014/main" val="10006"/>
                  </a:ext>
                </a:extLst>
              </a:tr>
              <a:tr h="346875">
                <a:tc>
                  <a:txBody>
                    <a:bodyPr/>
                    <a:lstStyle/>
                    <a:p>
                      <a:pPr marL="0" marR="0" lvl="0" indent="0" algn="l" rtl="0">
                        <a:spcBef>
                          <a:spcPts val="0"/>
                        </a:spcBef>
                        <a:spcAft>
                          <a:spcPts val="0"/>
                        </a:spcAft>
                        <a:buNone/>
                      </a:pPr>
                      <a:r>
                        <a:rPr lang="es-ES" sz="1800"/>
                        <a:t>starving</a:t>
                      </a:r>
                      <a:endParaRPr sz="1800"/>
                    </a:p>
                  </a:txBody>
                  <a:tcPr marL="91450" marR="91450" marT="45725" marB="45725"/>
                </a:tc>
                <a:tc>
                  <a:txBody>
                    <a:bodyPr/>
                    <a:lstStyle/>
                    <a:p>
                      <a:pPr marL="0" marR="0" lvl="0" indent="0" algn="l" rtl="0">
                        <a:spcBef>
                          <a:spcPts val="0"/>
                        </a:spcBef>
                        <a:spcAft>
                          <a:spcPts val="0"/>
                        </a:spcAft>
                        <a:buNone/>
                      </a:pPr>
                      <a:r>
                        <a:rPr lang="es-ES" sz="1800"/>
                        <a:t>ugly</a:t>
                      </a:r>
                      <a:endParaRPr sz="1800"/>
                    </a:p>
                  </a:txBody>
                  <a:tcPr marL="91450" marR="91450" marT="45725" marB="45725"/>
                </a:tc>
                <a:extLst>
                  <a:ext uri="{0D108BD9-81ED-4DB2-BD59-A6C34878D82A}">
                    <a16:rowId xmlns:a16="http://schemas.microsoft.com/office/drawing/2014/main" val="10007"/>
                  </a:ext>
                </a:extLst>
              </a:tr>
              <a:tr h="346875">
                <a:tc>
                  <a:txBody>
                    <a:bodyPr/>
                    <a:lstStyle/>
                    <a:p>
                      <a:pPr marL="0" marR="0" lvl="0" indent="0" algn="l" rtl="0">
                        <a:spcBef>
                          <a:spcPts val="0"/>
                        </a:spcBef>
                        <a:spcAft>
                          <a:spcPts val="0"/>
                        </a:spcAft>
                        <a:buNone/>
                      </a:pPr>
                      <a:r>
                        <a:rPr lang="es-ES" sz="1800"/>
                        <a:t>worker</a:t>
                      </a:r>
                      <a:endParaRPr sz="1800"/>
                    </a:p>
                  </a:txBody>
                  <a:tcPr marL="91450" marR="91450" marT="45725" marB="45725"/>
                </a:tc>
                <a:tc>
                  <a:txBody>
                    <a:bodyPr/>
                    <a:lstStyle/>
                    <a:p>
                      <a:pPr marL="0" marR="0" lvl="0" indent="0" algn="l" rtl="0">
                        <a:spcBef>
                          <a:spcPts val="0"/>
                        </a:spcBef>
                        <a:spcAft>
                          <a:spcPts val="0"/>
                        </a:spcAft>
                        <a:buNone/>
                      </a:pPr>
                      <a:r>
                        <a:rPr lang="es-ES" sz="1800"/>
                        <a:t>harmful</a:t>
                      </a:r>
                      <a:endParaRPr sz="1800"/>
                    </a:p>
                  </a:txBody>
                  <a:tcPr marL="91450" marR="91450" marT="45725" marB="45725"/>
                </a:tc>
                <a:extLst>
                  <a:ext uri="{0D108BD9-81ED-4DB2-BD59-A6C34878D82A}">
                    <a16:rowId xmlns:a16="http://schemas.microsoft.com/office/drawing/2014/main" val="10008"/>
                  </a:ext>
                </a:extLst>
              </a:tr>
              <a:tr h="346875">
                <a:tc>
                  <a:txBody>
                    <a:bodyPr/>
                    <a:lstStyle/>
                    <a:p>
                      <a:pPr marL="0" marR="0" lvl="0" indent="0" algn="l" rtl="0">
                        <a:spcBef>
                          <a:spcPts val="0"/>
                        </a:spcBef>
                        <a:spcAft>
                          <a:spcPts val="0"/>
                        </a:spcAft>
                        <a:buNone/>
                      </a:pPr>
                      <a:r>
                        <a:rPr lang="es-ES" sz="1800"/>
                        <a:t>pastime</a:t>
                      </a: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7"/>
          <p:cNvSpPr/>
          <p:nvPr/>
        </p:nvSpPr>
        <p:spPr>
          <a:xfrm>
            <a:off x="414069" y="321554"/>
            <a:ext cx="8218098" cy="618630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1800">
                <a:solidFill>
                  <a:schemeClr val="dk1"/>
                </a:solidFill>
                <a:latin typeface="Calibri"/>
                <a:ea typeface="Calibri"/>
                <a:cs typeface="Calibri"/>
                <a:sym typeface="Calibri"/>
              </a:rPr>
              <a:t>By talking about other people, we can learn whom to collaborate with and whom to stay away 9. _________, something that helps a group work better together. This ingrained behaviour translates to the modern workplace, she says, “where it is equally important to be aware of which colleagues one can trust and who one should be careful with”. </a:t>
            </a:r>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Matthew Feinberg, a professor of management at the University of Toronto, who’s also studied gossip, points out that there are different types of gossip. “When gossip is just ‘talking 10. _______ –’commenting on someone's appearance for example – that serves no positive purpose, and therefore is negative, damaging and problematic.” But research shows that most gossip is pretty 11. _________. </a:t>
            </a:r>
            <a:endParaRPr sz="1800">
              <a:solidFill>
                <a:schemeClr val="dk1"/>
              </a:solidFill>
              <a:latin typeface="Calibri"/>
              <a:ea typeface="Calibri"/>
              <a:cs typeface="Calibri"/>
              <a:sym typeface="Calibri"/>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A 2019 study, for example, showed that when researchers recorded conversations of around 500 participants, the vast majority – more than three-quarters – of the conversations weren’t positive or negative, but neutral. It could be banal information travelling through the grapevine, like ‘I heard Mary’s daughter is majoring in marketing ’or ‘Pete is on holiday in Cornwall’. So even though the same study showed that we gossip a </a:t>
            </a:r>
            <a:r>
              <a:rPr lang="es-ES" sz="1800" i="1">
                <a:solidFill>
                  <a:schemeClr val="dk1"/>
                </a:solidFill>
                <a:latin typeface="Calibri"/>
                <a:ea typeface="Calibri"/>
                <a:cs typeface="Calibri"/>
                <a:sym typeface="Calibri"/>
              </a:rPr>
              <a:t>lot </a:t>
            </a:r>
            <a:r>
              <a:rPr lang="es-ES" sz="1800">
                <a:solidFill>
                  <a:schemeClr val="dk1"/>
                </a:solidFill>
                <a:latin typeface="Calibri"/>
                <a:ea typeface="Calibri"/>
                <a:cs typeface="Calibri"/>
                <a:sym typeface="Calibri"/>
              </a:rPr>
              <a:t>– an average of 52 minutes a day, in fact – the content is largely not as salacious as we assume. </a:t>
            </a:r>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“I think the biggest misconception is that gossip is always this negative cattiness – talking badly about somebody behind their backs. But surveys suggest that the primary reason people do it is because they really just want to make sense of their environment,” says Shannon Taylor, a professor of management at the University of Central Florida, US, who studies workplace dynamics. </a:t>
            </a:r>
            <a:endParaRPr sz="1800">
              <a:solidFill>
                <a:schemeClr val="dk1"/>
              </a:solidFill>
              <a:latin typeface="Calibri"/>
              <a:ea typeface="Calibri"/>
              <a:cs typeface="Calibri"/>
              <a:sym typeface="Calibri"/>
            </a:endParaRPr>
          </a:p>
        </p:txBody>
      </p:sp>
      <p:graphicFrame>
        <p:nvGraphicFramePr>
          <p:cNvPr id="139" name="Google Shape;139;p7"/>
          <p:cNvGraphicFramePr/>
          <p:nvPr/>
        </p:nvGraphicFramePr>
        <p:xfrm>
          <a:off x="9216948" y="1417700"/>
          <a:ext cx="2519550" cy="3657700"/>
        </p:xfrm>
        <a:graphic>
          <a:graphicData uri="http://schemas.openxmlformats.org/drawingml/2006/table">
            <a:tbl>
              <a:tblPr firstRow="1" bandRow="1">
                <a:noFill/>
                <a:tableStyleId>{EE485617-5DCF-49A4-A53E-53B6F93BAB26}</a:tableStyleId>
              </a:tblPr>
              <a:tblGrid>
                <a:gridCol w="1259775">
                  <a:extLst>
                    <a:ext uri="{9D8B030D-6E8A-4147-A177-3AD203B41FA5}">
                      <a16:colId xmlns:a16="http://schemas.microsoft.com/office/drawing/2014/main" val="20000"/>
                    </a:ext>
                  </a:extLst>
                </a:gridCol>
                <a:gridCol w="1259775">
                  <a:extLst>
                    <a:ext uri="{9D8B030D-6E8A-4147-A177-3AD203B41FA5}">
                      <a16:colId xmlns:a16="http://schemas.microsoft.com/office/drawing/2014/main" val="20001"/>
                    </a:ext>
                  </a:extLst>
                </a:gridCol>
              </a:tblGrid>
              <a:tr h="228600">
                <a:tc>
                  <a:txBody>
                    <a:bodyPr/>
                    <a:lstStyle/>
                    <a:p>
                      <a:pPr marL="0" marR="0" lvl="0" indent="0" algn="l" rtl="0">
                        <a:spcBef>
                          <a:spcPts val="0"/>
                        </a:spcBef>
                        <a:spcAft>
                          <a:spcPts val="0"/>
                        </a:spcAft>
                        <a:buNone/>
                      </a:pPr>
                      <a:r>
                        <a:rPr lang="es-ES" sz="1800"/>
                        <a:t>shoulders</a:t>
                      </a:r>
                      <a:endParaRPr sz="1800"/>
                    </a:p>
                  </a:txBody>
                  <a:tcPr marL="91450" marR="91450" marT="45725" marB="45725"/>
                </a:tc>
                <a:tc>
                  <a:txBody>
                    <a:bodyPr/>
                    <a:lstStyle/>
                    <a:p>
                      <a:pPr marL="0" marR="0" lvl="0" indent="0" algn="l" rtl="0">
                        <a:spcBef>
                          <a:spcPts val="0"/>
                        </a:spcBef>
                        <a:spcAft>
                          <a:spcPts val="0"/>
                        </a:spcAft>
                        <a:buNone/>
                      </a:pPr>
                      <a:r>
                        <a:rPr lang="es-ES" sz="1800"/>
                        <a:t>extensively</a:t>
                      </a:r>
                      <a:endParaRPr sz="1800"/>
                    </a:p>
                  </a:txBody>
                  <a:tcPr marL="91450" marR="91450" marT="45725" marB="45725"/>
                </a:tc>
                <a:extLst>
                  <a:ext uri="{0D108BD9-81ED-4DB2-BD59-A6C34878D82A}">
                    <a16:rowId xmlns:a16="http://schemas.microsoft.com/office/drawing/2014/main" val="10000"/>
                  </a:ext>
                </a:extLst>
              </a:tr>
              <a:tr h="346875">
                <a:tc>
                  <a:txBody>
                    <a:bodyPr/>
                    <a:lstStyle/>
                    <a:p>
                      <a:pPr marL="0" marR="0" lvl="0" indent="0" algn="l" rtl="0">
                        <a:spcBef>
                          <a:spcPts val="0"/>
                        </a:spcBef>
                        <a:spcAft>
                          <a:spcPts val="0"/>
                        </a:spcAft>
                        <a:buNone/>
                      </a:pPr>
                      <a:r>
                        <a:rPr lang="es-ES" sz="1800"/>
                        <a:t>pay</a:t>
                      </a:r>
                      <a:endParaRPr sz="1800"/>
                    </a:p>
                  </a:txBody>
                  <a:tcPr marL="91450" marR="91450" marT="45725" marB="45725"/>
                </a:tc>
                <a:tc>
                  <a:txBody>
                    <a:bodyPr/>
                    <a:lstStyle/>
                    <a:p>
                      <a:pPr marL="0" marR="0" lvl="0" indent="0" algn="l" rtl="0">
                        <a:spcBef>
                          <a:spcPts val="0"/>
                        </a:spcBef>
                        <a:spcAft>
                          <a:spcPts val="0"/>
                        </a:spcAft>
                        <a:buNone/>
                      </a:pPr>
                      <a:r>
                        <a:rPr lang="es-ES" sz="1800"/>
                        <a:t>from</a:t>
                      </a:r>
                      <a:endParaRPr sz="1800"/>
                    </a:p>
                  </a:txBody>
                  <a:tcPr marL="91450" marR="91450" marT="45725" marB="45725"/>
                </a:tc>
                <a:extLst>
                  <a:ext uri="{0D108BD9-81ED-4DB2-BD59-A6C34878D82A}">
                    <a16:rowId xmlns:a16="http://schemas.microsoft.com/office/drawing/2014/main" val="10001"/>
                  </a:ext>
                </a:extLst>
              </a:tr>
              <a:tr h="346875">
                <a:tc>
                  <a:txBody>
                    <a:bodyPr/>
                    <a:lstStyle/>
                    <a:p>
                      <a:pPr marL="0" marR="0" lvl="0" indent="0" algn="l" rtl="0">
                        <a:spcBef>
                          <a:spcPts val="0"/>
                        </a:spcBef>
                        <a:spcAft>
                          <a:spcPts val="0"/>
                        </a:spcAft>
                        <a:buNone/>
                      </a:pPr>
                      <a:r>
                        <a:rPr lang="es-ES" sz="1800"/>
                        <a:t>of</a:t>
                      </a:r>
                      <a:endParaRPr sz="1800"/>
                    </a:p>
                  </a:txBody>
                  <a:tcPr marL="91450" marR="91450" marT="45725" marB="45725"/>
                </a:tc>
                <a:tc>
                  <a:txBody>
                    <a:bodyPr/>
                    <a:lstStyle/>
                    <a:p>
                      <a:pPr marL="0" marR="0" lvl="0" indent="0" algn="l" rtl="0">
                        <a:spcBef>
                          <a:spcPts val="0"/>
                        </a:spcBef>
                        <a:spcAft>
                          <a:spcPts val="0"/>
                        </a:spcAft>
                        <a:buNone/>
                      </a:pPr>
                      <a:r>
                        <a:rPr lang="es-ES" sz="1800"/>
                        <a:t>backs</a:t>
                      </a:r>
                      <a:endParaRPr sz="1800"/>
                    </a:p>
                  </a:txBody>
                  <a:tcPr marL="91450" marR="91450" marT="45725" marB="45725"/>
                </a:tc>
                <a:extLst>
                  <a:ext uri="{0D108BD9-81ED-4DB2-BD59-A6C34878D82A}">
                    <a16:rowId xmlns:a16="http://schemas.microsoft.com/office/drawing/2014/main" val="10002"/>
                  </a:ext>
                </a:extLst>
              </a:tr>
              <a:tr h="346875">
                <a:tc>
                  <a:txBody>
                    <a:bodyPr/>
                    <a:lstStyle/>
                    <a:p>
                      <a:pPr marL="0" marR="0" lvl="0" indent="0" algn="l" rtl="0">
                        <a:spcBef>
                          <a:spcPts val="0"/>
                        </a:spcBef>
                        <a:spcAft>
                          <a:spcPts val="0"/>
                        </a:spcAft>
                        <a:buNone/>
                      </a:pPr>
                      <a:r>
                        <a:rPr lang="es-ES" sz="1800"/>
                        <a:t>moldy</a:t>
                      </a:r>
                      <a:endParaRPr sz="1800"/>
                    </a:p>
                  </a:txBody>
                  <a:tcPr marL="91450" marR="91450" marT="45725" marB="45725"/>
                </a:tc>
                <a:tc>
                  <a:txBody>
                    <a:bodyPr/>
                    <a:lstStyle/>
                    <a:p>
                      <a:pPr marL="0" marR="0" lvl="0" indent="0" algn="l" rtl="0">
                        <a:spcBef>
                          <a:spcPts val="0"/>
                        </a:spcBef>
                        <a:spcAft>
                          <a:spcPts val="0"/>
                        </a:spcAft>
                        <a:buNone/>
                      </a:pPr>
                      <a:r>
                        <a:rPr lang="es-ES" sz="1800"/>
                        <a:t>trash</a:t>
                      </a:r>
                      <a:endParaRPr sz="1800"/>
                    </a:p>
                  </a:txBody>
                  <a:tcPr marL="91450" marR="91450" marT="45725" marB="45725"/>
                </a:tc>
                <a:extLst>
                  <a:ext uri="{0D108BD9-81ED-4DB2-BD59-A6C34878D82A}">
                    <a16:rowId xmlns:a16="http://schemas.microsoft.com/office/drawing/2014/main" val="10003"/>
                  </a:ext>
                </a:extLst>
              </a:tr>
              <a:tr h="346875">
                <a:tc>
                  <a:txBody>
                    <a:bodyPr/>
                    <a:lstStyle/>
                    <a:p>
                      <a:pPr marL="0" marR="0" lvl="0" indent="0" algn="l" rtl="0">
                        <a:spcBef>
                          <a:spcPts val="0"/>
                        </a:spcBef>
                        <a:spcAft>
                          <a:spcPts val="0"/>
                        </a:spcAft>
                        <a:buNone/>
                      </a:pPr>
                      <a:r>
                        <a:rPr lang="es-ES" sz="1800"/>
                        <a:t>nerve</a:t>
                      </a:r>
                      <a:endParaRPr sz="1800"/>
                    </a:p>
                  </a:txBody>
                  <a:tcPr marL="91450" marR="91450" marT="45725" marB="45725"/>
                </a:tc>
                <a:tc>
                  <a:txBody>
                    <a:bodyPr/>
                    <a:lstStyle/>
                    <a:p>
                      <a:pPr marL="0" marR="0" lvl="0" indent="0" algn="l" rtl="0">
                        <a:spcBef>
                          <a:spcPts val="0"/>
                        </a:spcBef>
                        <a:spcAft>
                          <a:spcPts val="0"/>
                        </a:spcAft>
                        <a:buNone/>
                      </a:pPr>
                      <a:r>
                        <a:rPr lang="es-ES" sz="1800"/>
                        <a:t>reap</a:t>
                      </a:r>
                      <a:endParaRPr sz="1800"/>
                    </a:p>
                  </a:txBody>
                  <a:tcPr marL="91450" marR="91450" marT="45725" marB="45725"/>
                </a:tc>
                <a:extLst>
                  <a:ext uri="{0D108BD9-81ED-4DB2-BD59-A6C34878D82A}">
                    <a16:rowId xmlns:a16="http://schemas.microsoft.com/office/drawing/2014/main" val="10004"/>
                  </a:ext>
                </a:extLst>
              </a:tr>
              <a:tr h="346875">
                <a:tc>
                  <a:txBody>
                    <a:bodyPr/>
                    <a:lstStyle/>
                    <a:p>
                      <a:pPr marL="0" marR="0" lvl="0" indent="0" algn="l" rtl="0">
                        <a:spcBef>
                          <a:spcPts val="0"/>
                        </a:spcBef>
                        <a:spcAft>
                          <a:spcPts val="0"/>
                        </a:spcAft>
                        <a:buNone/>
                      </a:pPr>
                      <a:r>
                        <a:rPr lang="es-ES" sz="1800"/>
                        <a:t>petty</a:t>
                      </a:r>
                      <a:endParaRPr sz="1800"/>
                    </a:p>
                  </a:txBody>
                  <a:tcPr marL="91450" marR="91450" marT="45725" marB="45725"/>
                </a:tc>
                <a:tc>
                  <a:txBody>
                    <a:bodyPr/>
                    <a:lstStyle/>
                    <a:p>
                      <a:pPr marL="0" marR="0" lvl="0" indent="0" algn="l" rtl="0">
                        <a:spcBef>
                          <a:spcPts val="0"/>
                        </a:spcBef>
                        <a:spcAft>
                          <a:spcPts val="0"/>
                        </a:spcAft>
                        <a:buNone/>
                      </a:pPr>
                      <a:r>
                        <a:rPr lang="es-ES" sz="1800"/>
                        <a:t>associate</a:t>
                      </a:r>
                      <a:endParaRPr sz="1800"/>
                    </a:p>
                  </a:txBody>
                  <a:tcPr marL="91450" marR="91450" marT="45725" marB="45725"/>
                </a:tc>
                <a:extLst>
                  <a:ext uri="{0D108BD9-81ED-4DB2-BD59-A6C34878D82A}">
                    <a16:rowId xmlns:a16="http://schemas.microsoft.com/office/drawing/2014/main" val="10005"/>
                  </a:ext>
                </a:extLst>
              </a:tr>
              <a:tr h="346875">
                <a:tc>
                  <a:txBody>
                    <a:bodyPr/>
                    <a:lstStyle/>
                    <a:p>
                      <a:pPr marL="0" marR="0" lvl="0" indent="0" algn="l" rtl="0">
                        <a:spcBef>
                          <a:spcPts val="0"/>
                        </a:spcBef>
                        <a:spcAft>
                          <a:spcPts val="0"/>
                        </a:spcAft>
                        <a:buNone/>
                      </a:pPr>
                      <a:r>
                        <a:rPr lang="es-ES" sz="1800"/>
                        <a:t>benign</a:t>
                      </a:r>
                      <a:endParaRPr sz="1800"/>
                    </a:p>
                  </a:txBody>
                  <a:tcPr marL="91450" marR="91450" marT="45725" marB="45725"/>
                </a:tc>
                <a:tc>
                  <a:txBody>
                    <a:bodyPr/>
                    <a:lstStyle/>
                    <a:p>
                      <a:pPr marL="0" marR="0" lvl="0" indent="0" algn="l" rtl="0">
                        <a:spcBef>
                          <a:spcPts val="0"/>
                        </a:spcBef>
                        <a:spcAft>
                          <a:spcPts val="0"/>
                        </a:spcAft>
                        <a:buNone/>
                      </a:pPr>
                      <a:r>
                        <a:rPr lang="es-ES" sz="1800"/>
                        <a:t>for</a:t>
                      </a:r>
                      <a:endParaRPr sz="1800"/>
                    </a:p>
                  </a:txBody>
                  <a:tcPr marL="91450" marR="91450" marT="45725" marB="45725"/>
                </a:tc>
                <a:extLst>
                  <a:ext uri="{0D108BD9-81ED-4DB2-BD59-A6C34878D82A}">
                    <a16:rowId xmlns:a16="http://schemas.microsoft.com/office/drawing/2014/main" val="10006"/>
                  </a:ext>
                </a:extLst>
              </a:tr>
              <a:tr h="346875">
                <a:tc>
                  <a:txBody>
                    <a:bodyPr/>
                    <a:lstStyle/>
                    <a:p>
                      <a:pPr marL="0" marR="0" lvl="0" indent="0" algn="l" rtl="0">
                        <a:spcBef>
                          <a:spcPts val="0"/>
                        </a:spcBef>
                        <a:spcAft>
                          <a:spcPts val="0"/>
                        </a:spcAft>
                        <a:buNone/>
                      </a:pPr>
                      <a:r>
                        <a:rPr lang="es-ES" sz="1800"/>
                        <a:t>starving</a:t>
                      </a:r>
                      <a:endParaRPr sz="1800"/>
                    </a:p>
                  </a:txBody>
                  <a:tcPr marL="91450" marR="91450" marT="45725" marB="45725"/>
                </a:tc>
                <a:tc>
                  <a:txBody>
                    <a:bodyPr/>
                    <a:lstStyle/>
                    <a:p>
                      <a:pPr marL="0" marR="0" lvl="0" indent="0" algn="l" rtl="0">
                        <a:spcBef>
                          <a:spcPts val="0"/>
                        </a:spcBef>
                        <a:spcAft>
                          <a:spcPts val="0"/>
                        </a:spcAft>
                        <a:buNone/>
                      </a:pPr>
                      <a:r>
                        <a:rPr lang="es-ES" sz="1800"/>
                        <a:t>ugly</a:t>
                      </a:r>
                      <a:endParaRPr sz="1800"/>
                    </a:p>
                  </a:txBody>
                  <a:tcPr marL="91450" marR="91450" marT="45725" marB="45725"/>
                </a:tc>
                <a:extLst>
                  <a:ext uri="{0D108BD9-81ED-4DB2-BD59-A6C34878D82A}">
                    <a16:rowId xmlns:a16="http://schemas.microsoft.com/office/drawing/2014/main" val="10007"/>
                  </a:ext>
                </a:extLst>
              </a:tr>
              <a:tr h="346875">
                <a:tc>
                  <a:txBody>
                    <a:bodyPr/>
                    <a:lstStyle/>
                    <a:p>
                      <a:pPr marL="0" marR="0" lvl="0" indent="0" algn="l" rtl="0">
                        <a:spcBef>
                          <a:spcPts val="0"/>
                        </a:spcBef>
                        <a:spcAft>
                          <a:spcPts val="0"/>
                        </a:spcAft>
                        <a:buNone/>
                      </a:pPr>
                      <a:r>
                        <a:rPr lang="es-ES" sz="1800"/>
                        <a:t>worker</a:t>
                      </a:r>
                      <a:endParaRPr sz="1800"/>
                    </a:p>
                  </a:txBody>
                  <a:tcPr marL="91450" marR="91450" marT="45725" marB="45725"/>
                </a:tc>
                <a:tc>
                  <a:txBody>
                    <a:bodyPr/>
                    <a:lstStyle/>
                    <a:p>
                      <a:pPr marL="0" marR="0" lvl="0" indent="0" algn="l" rtl="0">
                        <a:spcBef>
                          <a:spcPts val="0"/>
                        </a:spcBef>
                        <a:spcAft>
                          <a:spcPts val="0"/>
                        </a:spcAft>
                        <a:buNone/>
                      </a:pPr>
                      <a:r>
                        <a:rPr lang="es-ES" sz="1800"/>
                        <a:t>harmful</a:t>
                      </a:r>
                      <a:endParaRPr sz="1800"/>
                    </a:p>
                  </a:txBody>
                  <a:tcPr marL="91450" marR="91450" marT="45725" marB="45725"/>
                </a:tc>
                <a:extLst>
                  <a:ext uri="{0D108BD9-81ED-4DB2-BD59-A6C34878D82A}">
                    <a16:rowId xmlns:a16="http://schemas.microsoft.com/office/drawing/2014/main" val="10008"/>
                  </a:ext>
                </a:extLst>
              </a:tr>
              <a:tr h="346875">
                <a:tc>
                  <a:txBody>
                    <a:bodyPr/>
                    <a:lstStyle/>
                    <a:p>
                      <a:pPr marL="0" marR="0" lvl="0" indent="0" algn="l" rtl="0">
                        <a:spcBef>
                          <a:spcPts val="0"/>
                        </a:spcBef>
                        <a:spcAft>
                          <a:spcPts val="0"/>
                        </a:spcAft>
                        <a:buNone/>
                      </a:pPr>
                      <a:r>
                        <a:rPr lang="es-ES" sz="1800"/>
                        <a:t>pastime</a:t>
                      </a: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10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fade">
                                      <p:cBhvr>
                                        <p:cTn id="12" dur="1000"/>
                                        <p:tgtEl>
                                          <p:spTgt spid="1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8"/>
          <p:cNvSpPr/>
          <p:nvPr/>
        </p:nvSpPr>
        <p:spPr>
          <a:xfrm>
            <a:off x="575095" y="798882"/>
            <a:ext cx="8218098" cy="535531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1800">
                <a:solidFill>
                  <a:schemeClr val="dk1"/>
                </a:solidFill>
                <a:latin typeface="Calibri"/>
                <a:ea typeface="Calibri"/>
                <a:cs typeface="Calibri"/>
                <a:sym typeface="Calibri"/>
              </a:rPr>
              <a:t>Gossip can “validate our emotions” and help us figure out where other people stand on things, he says, and that gossip helps us make sure if the way we’re “perceiving the world in the same way as other colleagues and coworkers receive it. It’s really about information gathering.” So, if someone at work says something like “Ralph has been taking a lot of sick leave recently,” it could open the door for others to share their judgments and evaluations – that maybe Ralph’s rampant sick leave could account for his poor job performance, for example. It can help you gauge how much sick leave is regarded as “appropriate” among your colleagues (regardless of formal policy) as well as who’s empathetic or mean towards Ralph. </a:t>
            </a:r>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Gossip isn’t just about information-gathering, however. Hearing gossip about colleagues can also make us more self-reflective, while being the subject of gossip can cause people to change their behaviour. </a:t>
            </a:r>
            <a:endParaRPr/>
          </a:p>
          <a:p>
            <a:pPr marL="0" marR="0" lvl="0" indent="0" algn="just" rtl="0">
              <a:spcBef>
                <a:spcPts val="0"/>
              </a:spcBef>
              <a:spcAft>
                <a:spcPts val="0"/>
              </a:spcAft>
              <a:buNone/>
            </a:pPr>
            <a:r>
              <a:rPr lang="es-ES" sz="1800">
                <a:solidFill>
                  <a:schemeClr val="dk1"/>
                </a:solidFill>
                <a:latin typeface="Calibri"/>
                <a:ea typeface="Calibri"/>
                <a:cs typeface="Calibri"/>
                <a:sym typeface="Calibri"/>
              </a:rPr>
              <a:t>In a 2014 study, Martinescu and her colleagues asked participants to fill in questionnaires about incidents that involved hearing both negative and flattering gossip about others. The researchers found that while negative gossip made the listener feel superior to the person being gossiped about, thus boosting self-esteem, it also made the listener feel more vulnerable to similar treatment. Meanwhile, listening to flattering gossip gave listeners ideas about how to improve themselves, so they could be more like the person being gossiped about. </a:t>
            </a:r>
            <a:endParaRPr sz="1800">
              <a:solidFill>
                <a:schemeClr val="dk1"/>
              </a:solidFill>
              <a:latin typeface="Calibri"/>
              <a:ea typeface="Calibri"/>
              <a:cs typeface="Calibri"/>
              <a:sym typeface="Calibri"/>
            </a:endParaRPr>
          </a:p>
        </p:txBody>
      </p:sp>
      <p:graphicFrame>
        <p:nvGraphicFramePr>
          <p:cNvPr id="145" name="Google Shape;145;p8"/>
          <p:cNvGraphicFramePr/>
          <p:nvPr/>
        </p:nvGraphicFramePr>
        <p:xfrm>
          <a:off x="9216948" y="1417700"/>
          <a:ext cx="2519550" cy="3657700"/>
        </p:xfrm>
        <a:graphic>
          <a:graphicData uri="http://schemas.openxmlformats.org/drawingml/2006/table">
            <a:tbl>
              <a:tblPr firstRow="1" bandRow="1">
                <a:noFill/>
                <a:tableStyleId>{EE485617-5DCF-49A4-A53E-53B6F93BAB26}</a:tableStyleId>
              </a:tblPr>
              <a:tblGrid>
                <a:gridCol w="1259775">
                  <a:extLst>
                    <a:ext uri="{9D8B030D-6E8A-4147-A177-3AD203B41FA5}">
                      <a16:colId xmlns:a16="http://schemas.microsoft.com/office/drawing/2014/main" val="20000"/>
                    </a:ext>
                  </a:extLst>
                </a:gridCol>
                <a:gridCol w="1259775">
                  <a:extLst>
                    <a:ext uri="{9D8B030D-6E8A-4147-A177-3AD203B41FA5}">
                      <a16:colId xmlns:a16="http://schemas.microsoft.com/office/drawing/2014/main" val="20001"/>
                    </a:ext>
                  </a:extLst>
                </a:gridCol>
              </a:tblGrid>
              <a:tr h="228600">
                <a:tc>
                  <a:txBody>
                    <a:bodyPr/>
                    <a:lstStyle/>
                    <a:p>
                      <a:pPr marL="0" marR="0" lvl="0" indent="0" algn="l" rtl="0">
                        <a:spcBef>
                          <a:spcPts val="0"/>
                        </a:spcBef>
                        <a:spcAft>
                          <a:spcPts val="0"/>
                        </a:spcAft>
                        <a:buNone/>
                      </a:pPr>
                      <a:r>
                        <a:rPr lang="es-ES" sz="1800"/>
                        <a:t>shoulders</a:t>
                      </a:r>
                      <a:endParaRPr sz="1800"/>
                    </a:p>
                  </a:txBody>
                  <a:tcPr marL="91450" marR="91450" marT="45725" marB="45725"/>
                </a:tc>
                <a:tc>
                  <a:txBody>
                    <a:bodyPr/>
                    <a:lstStyle/>
                    <a:p>
                      <a:pPr marL="0" marR="0" lvl="0" indent="0" algn="l" rtl="0">
                        <a:spcBef>
                          <a:spcPts val="0"/>
                        </a:spcBef>
                        <a:spcAft>
                          <a:spcPts val="0"/>
                        </a:spcAft>
                        <a:buNone/>
                      </a:pPr>
                      <a:r>
                        <a:rPr lang="es-ES" sz="1800"/>
                        <a:t>extensively</a:t>
                      </a:r>
                      <a:endParaRPr sz="1800"/>
                    </a:p>
                  </a:txBody>
                  <a:tcPr marL="91450" marR="91450" marT="45725" marB="45725"/>
                </a:tc>
                <a:extLst>
                  <a:ext uri="{0D108BD9-81ED-4DB2-BD59-A6C34878D82A}">
                    <a16:rowId xmlns:a16="http://schemas.microsoft.com/office/drawing/2014/main" val="10000"/>
                  </a:ext>
                </a:extLst>
              </a:tr>
              <a:tr h="346875">
                <a:tc>
                  <a:txBody>
                    <a:bodyPr/>
                    <a:lstStyle/>
                    <a:p>
                      <a:pPr marL="0" marR="0" lvl="0" indent="0" algn="l" rtl="0">
                        <a:spcBef>
                          <a:spcPts val="0"/>
                        </a:spcBef>
                        <a:spcAft>
                          <a:spcPts val="0"/>
                        </a:spcAft>
                        <a:buNone/>
                      </a:pPr>
                      <a:r>
                        <a:rPr lang="es-ES" sz="1800"/>
                        <a:t>pay</a:t>
                      </a:r>
                      <a:endParaRPr sz="1800"/>
                    </a:p>
                  </a:txBody>
                  <a:tcPr marL="91450" marR="91450" marT="45725" marB="45725"/>
                </a:tc>
                <a:tc>
                  <a:txBody>
                    <a:bodyPr/>
                    <a:lstStyle/>
                    <a:p>
                      <a:pPr marL="0" marR="0" lvl="0" indent="0" algn="l" rtl="0">
                        <a:spcBef>
                          <a:spcPts val="0"/>
                        </a:spcBef>
                        <a:spcAft>
                          <a:spcPts val="0"/>
                        </a:spcAft>
                        <a:buNone/>
                      </a:pPr>
                      <a:r>
                        <a:rPr lang="es-ES" sz="1800"/>
                        <a:t>from</a:t>
                      </a:r>
                      <a:endParaRPr sz="1800"/>
                    </a:p>
                  </a:txBody>
                  <a:tcPr marL="91450" marR="91450" marT="45725" marB="45725"/>
                </a:tc>
                <a:extLst>
                  <a:ext uri="{0D108BD9-81ED-4DB2-BD59-A6C34878D82A}">
                    <a16:rowId xmlns:a16="http://schemas.microsoft.com/office/drawing/2014/main" val="10001"/>
                  </a:ext>
                </a:extLst>
              </a:tr>
              <a:tr h="346875">
                <a:tc>
                  <a:txBody>
                    <a:bodyPr/>
                    <a:lstStyle/>
                    <a:p>
                      <a:pPr marL="0" marR="0" lvl="0" indent="0" algn="l" rtl="0">
                        <a:spcBef>
                          <a:spcPts val="0"/>
                        </a:spcBef>
                        <a:spcAft>
                          <a:spcPts val="0"/>
                        </a:spcAft>
                        <a:buNone/>
                      </a:pPr>
                      <a:r>
                        <a:rPr lang="es-ES" sz="1800"/>
                        <a:t>of</a:t>
                      </a:r>
                      <a:endParaRPr sz="1800"/>
                    </a:p>
                  </a:txBody>
                  <a:tcPr marL="91450" marR="91450" marT="45725" marB="45725"/>
                </a:tc>
                <a:tc>
                  <a:txBody>
                    <a:bodyPr/>
                    <a:lstStyle/>
                    <a:p>
                      <a:pPr marL="0" marR="0" lvl="0" indent="0" algn="l" rtl="0">
                        <a:spcBef>
                          <a:spcPts val="0"/>
                        </a:spcBef>
                        <a:spcAft>
                          <a:spcPts val="0"/>
                        </a:spcAft>
                        <a:buNone/>
                      </a:pPr>
                      <a:r>
                        <a:rPr lang="es-ES" sz="1800"/>
                        <a:t>backs</a:t>
                      </a:r>
                      <a:endParaRPr sz="1800"/>
                    </a:p>
                  </a:txBody>
                  <a:tcPr marL="91450" marR="91450" marT="45725" marB="45725"/>
                </a:tc>
                <a:extLst>
                  <a:ext uri="{0D108BD9-81ED-4DB2-BD59-A6C34878D82A}">
                    <a16:rowId xmlns:a16="http://schemas.microsoft.com/office/drawing/2014/main" val="10002"/>
                  </a:ext>
                </a:extLst>
              </a:tr>
              <a:tr h="346875">
                <a:tc>
                  <a:txBody>
                    <a:bodyPr/>
                    <a:lstStyle/>
                    <a:p>
                      <a:pPr marL="0" marR="0" lvl="0" indent="0" algn="l" rtl="0">
                        <a:spcBef>
                          <a:spcPts val="0"/>
                        </a:spcBef>
                        <a:spcAft>
                          <a:spcPts val="0"/>
                        </a:spcAft>
                        <a:buNone/>
                      </a:pPr>
                      <a:r>
                        <a:rPr lang="es-ES" sz="1800"/>
                        <a:t>moldy</a:t>
                      </a:r>
                      <a:endParaRPr sz="1800"/>
                    </a:p>
                  </a:txBody>
                  <a:tcPr marL="91450" marR="91450" marT="45725" marB="45725"/>
                </a:tc>
                <a:tc>
                  <a:txBody>
                    <a:bodyPr/>
                    <a:lstStyle/>
                    <a:p>
                      <a:pPr marL="0" marR="0" lvl="0" indent="0" algn="l" rtl="0">
                        <a:spcBef>
                          <a:spcPts val="0"/>
                        </a:spcBef>
                        <a:spcAft>
                          <a:spcPts val="0"/>
                        </a:spcAft>
                        <a:buNone/>
                      </a:pPr>
                      <a:r>
                        <a:rPr lang="es-ES" sz="1800"/>
                        <a:t>trash</a:t>
                      </a:r>
                      <a:endParaRPr sz="1800"/>
                    </a:p>
                  </a:txBody>
                  <a:tcPr marL="91450" marR="91450" marT="45725" marB="45725"/>
                </a:tc>
                <a:extLst>
                  <a:ext uri="{0D108BD9-81ED-4DB2-BD59-A6C34878D82A}">
                    <a16:rowId xmlns:a16="http://schemas.microsoft.com/office/drawing/2014/main" val="10003"/>
                  </a:ext>
                </a:extLst>
              </a:tr>
              <a:tr h="346875">
                <a:tc>
                  <a:txBody>
                    <a:bodyPr/>
                    <a:lstStyle/>
                    <a:p>
                      <a:pPr marL="0" marR="0" lvl="0" indent="0" algn="l" rtl="0">
                        <a:spcBef>
                          <a:spcPts val="0"/>
                        </a:spcBef>
                        <a:spcAft>
                          <a:spcPts val="0"/>
                        </a:spcAft>
                        <a:buNone/>
                      </a:pPr>
                      <a:r>
                        <a:rPr lang="es-ES" sz="1800"/>
                        <a:t>nerve</a:t>
                      </a:r>
                      <a:endParaRPr sz="1800"/>
                    </a:p>
                  </a:txBody>
                  <a:tcPr marL="91450" marR="91450" marT="45725" marB="45725"/>
                </a:tc>
                <a:tc>
                  <a:txBody>
                    <a:bodyPr/>
                    <a:lstStyle/>
                    <a:p>
                      <a:pPr marL="0" marR="0" lvl="0" indent="0" algn="l" rtl="0">
                        <a:spcBef>
                          <a:spcPts val="0"/>
                        </a:spcBef>
                        <a:spcAft>
                          <a:spcPts val="0"/>
                        </a:spcAft>
                        <a:buNone/>
                      </a:pPr>
                      <a:r>
                        <a:rPr lang="es-ES" sz="1800"/>
                        <a:t>reap</a:t>
                      </a:r>
                      <a:endParaRPr sz="1800"/>
                    </a:p>
                  </a:txBody>
                  <a:tcPr marL="91450" marR="91450" marT="45725" marB="45725"/>
                </a:tc>
                <a:extLst>
                  <a:ext uri="{0D108BD9-81ED-4DB2-BD59-A6C34878D82A}">
                    <a16:rowId xmlns:a16="http://schemas.microsoft.com/office/drawing/2014/main" val="10004"/>
                  </a:ext>
                </a:extLst>
              </a:tr>
              <a:tr h="346875">
                <a:tc>
                  <a:txBody>
                    <a:bodyPr/>
                    <a:lstStyle/>
                    <a:p>
                      <a:pPr marL="0" marR="0" lvl="0" indent="0" algn="l" rtl="0">
                        <a:spcBef>
                          <a:spcPts val="0"/>
                        </a:spcBef>
                        <a:spcAft>
                          <a:spcPts val="0"/>
                        </a:spcAft>
                        <a:buNone/>
                      </a:pPr>
                      <a:r>
                        <a:rPr lang="es-ES" sz="1800"/>
                        <a:t>petty</a:t>
                      </a:r>
                      <a:endParaRPr sz="1800"/>
                    </a:p>
                  </a:txBody>
                  <a:tcPr marL="91450" marR="91450" marT="45725" marB="45725"/>
                </a:tc>
                <a:tc>
                  <a:txBody>
                    <a:bodyPr/>
                    <a:lstStyle/>
                    <a:p>
                      <a:pPr marL="0" marR="0" lvl="0" indent="0" algn="l" rtl="0">
                        <a:spcBef>
                          <a:spcPts val="0"/>
                        </a:spcBef>
                        <a:spcAft>
                          <a:spcPts val="0"/>
                        </a:spcAft>
                        <a:buNone/>
                      </a:pPr>
                      <a:r>
                        <a:rPr lang="es-ES" sz="1800"/>
                        <a:t>associate</a:t>
                      </a:r>
                      <a:endParaRPr sz="1800"/>
                    </a:p>
                  </a:txBody>
                  <a:tcPr marL="91450" marR="91450" marT="45725" marB="45725"/>
                </a:tc>
                <a:extLst>
                  <a:ext uri="{0D108BD9-81ED-4DB2-BD59-A6C34878D82A}">
                    <a16:rowId xmlns:a16="http://schemas.microsoft.com/office/drawing/2014/main" val="10005"/>
                  </a:ext>
                </a:extLst>
              </a:tr>
              <a:tr h="346875">
                <a:tc>
                  <a:txBody>
                    <a:bodyPr/>
                    <a:lstStyle/>
                    <a:p>
                      <a:pPr marL="0" marR="0" lvl="0" indent="0" algn="l" rtl="0">
                        <a:spcBef>
                          <a:spcPts val="0"/>
                        </a:spcBef>
                        <a:spcAft>
                          <a:spcPts val="0"/>
                        </a:spcAft>
                        <a:buNone/>
                      </a:pPr>
                      <a:r>
                        <a:rPr lang="es-ES" sz="1800"/>
                        <a:t>benign</a:t>
                      </a:r>
                      <a:endParaRPr sz="1800"/>
                    </a:p>
                  </a:txBody>
                  <a:tcPr marL="91450" marR="91450" marT="45725" marB="45725"/>
                </a:tc>
                <a:tc>
                  <a:txBody>
                    <a:bodyPr/>
                    <a:lstStyle/>
                    <a:p>
                      <a:pPr marL="0" marR="0" lvl="0" indent="0" algn="l" rtl="0">
                        <a:spcBef>
                          <a:spcPts val="0"/>
                        </a:spcBef>
                        <a:spcAft>
                          <a:spcPts val="0"/>
                        </a:spcAft>
                        <a:buNone/>
                      </a:pPr>
                      <a:r>
                        <a:rPr lang="es-ES" sz="1800"/>
                        <a:t>for</a:t>
                      </a:r>
                      <a:endParaRPr sz="1800"/>
                    </a:p>
                  </a:txBody>
                  <a:tcPr marL="91450" marR="91450" marT="45725" marB="45725"/>
                </a:tc>
                <a:extLst>
                  <a:ext uri="{0D108BD9-81ED-4DB2-BD59-A6C34878D82A}">
                    <a16:rowId xmlns:a16="http://schemas.microsoft.com/office/drawing/2014/main" val="10006"/>
                  </a:ext>
                </a:extLst>
              </a:tr>
              <a:tr h="346875">
                <a:tc>
                  <a:txBody>
                    <a:bodyPr/>
                    <a:lstStyle/>
                    <a:p>
                      <a:pPr marL="0" marR="0" lvl="0" indent="0" algn="l" rtl="0">
                        <a:spcBef>
                          <a:spcPts val="0"/>
                        </a:spcBef>
                        <a:spcAft>
                          <a:spcPts val="0"/>
                        </a:spcAft>
                        <a:buNone/>
                      </a:pPr>
                      <a:r>
                        <a:rPr lang="es-ES" sz="1800"/>
                        <a:t>starving</a:t>
                      </a:r>
                      <a:endParaRPr sz="1800"/>
                    </a:p>
                  </a:txBody>
                  <a:tcPr marL="91450" marR="91450" marT="45725" marB="45725"/>
                </a:tc>
                <a:tc>
                  <a:txBody>
                    <a:bodyPr/>
                    <a:lstStyle/>
                    <a:p>
                      <a:pPr marL="0" marR="0" lvl="0" indent="0" algn="l" rtl="0">
                        <a:spcBef>
                          <a:spcPts val="0"/>
                        </a:spcBef>
                        <a:spcAft>
                          <a:spcPts val="0"/>
                        </a:spcAft>
                        <a:buNone/>
                      </a:pPr>
                      <a:r>
                        <a:rPr lang="es-ES" sz="1800"/>
                        <a:t>ugly</a:t>
                      </a:r>
                      <a:endParaRPr sz="1800"/>
                    </a:p>
                  </a:txBody>
                  <a:tcPr marL="91450" marR="91450" marT="45725" marB="45725"/>
                </a:tc>
                <a:extLst>
                  <a:ext uri="{0D108BD9-81ED-4DB2-BD59-A6C34878D82A}">
                    <a16:rowId xmlns:a16="http://schemas.microsoft.com/office/drawing/2014/main" val="10007"/>
                  </a:ext>
                </a:extLst>
              </a:tr>
              <a:tr h="346875">
                <a:tc>
                  <a:txBody>
                    <a:bodyPr/>
                    <a:lstStyle/>
                    <a:p>
                      <a:pPr marL="0" marR="0" lvl="0" indent="0" algn="l" rtl="0">
                        <a:spcBef>
                          <a:spcPts val="0"/>
                        </a:spcBef>
                        <a:spcAft>
                          <a:spcPts val="0"/>
                        </a:spcAft>
                        <a:buNone/>
                      </a:pPr>
                      <a:r>
                        <a:rPr lang="es-ES" sz="1800"/>
                        <a:t>worker</a:t>
                      </a:r>
                      <a:endParaRPr sz="1800"/>
                    </a:p>
                  </a:txBody>
                  <a:tcPr marL="91450" marR="91450" marT="45725" marB="45725"/>
                </a:tc>
                <a:tc>
                  <a:txBody>
                    <a:bodyPr/>
                    <a:lstStyle/>
                    <a:p>
                      <a:pPr marL="0" marR="0" lvl="0" indent="0" algn="l" rtl="0">
                        <a:spcBef>
                          <a:spcPts val="0"/>
                        </a:spcBef>
                        <a:spcAft>
                          <a:spcPts val="0"/>
                        </a:spcAft>
                        <a:buNone/>
                      </a:pPr>
                      <a:r>
                        <a:rPr lang="es-ES" sz="1800"/>
                        <a:t>harmful</a:t>
                      </a:r>
                      <a:endParaRPr sz="1800"/>
                    </a:p>
                  </a:txBody>
                  <a:tcPr marL="91450" marR="91450" marT="45725" marB="45725"/>
                </a:tc>
                <a:extLst>
                  <a:ext uri="{0D108BD9-81ED-4DB2-BD59-A6C34878D82A}">
                    <a16:rowId xmlns:a16="http://schemas.microsoft.com/office/drawing/2014/main" val="10008"/>
                  </a:ext>
                </a:extLst>
              </a:tr>
              <a:tr h="346875">
                <a:tc>
                  <a:txBody>
                    <a:bodyPr/>
                    <a:lstStyle/>
                    <a:p>
                      <a:pPr marL="0" marR="0" lvl="0" indent="0" algn="l" rtl="0">
                        <a:spcBef>
                          <a:spcPts val="0"/>
                        </a:spcBef>
                        <a:spcAft>
                          <a:spcPts val="0"/>
                        </a:spcAft>
                        <a:buNone/>
                      </a:pPr>
                      <a:r>
                        <a:rPr lang="es-ES" sz="1800"/>
                        <a:t>pastime</a:t>
                      </a: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9"/>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9"/>
          <p:cNvSpPr/>
          <p:nvPr/>
        </p:nvSpPr>
        <p:spPr>
          <a:xfrm>
            <a:off x="546340" y="1034670"/>
            <a:ext cx="8218098" cy="175432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1800">
                <a:solidFill>
                  <a:schemeClr val="dk1"/>
                </a:solidFill>
                <a:latin typeface="Calibri"/>
                <a:ea typeface="Calibri"/>
                <a:cs typeface="Calibri"/>
                <a:sym typeface="Calibri"/>
              </a:rPr>
              <a:t>In a similar vein, Feinberg says one of the pluses of office gossip is “keeping selfish and immoral individuals in check”. In a 2014 study, he and his team found that “individuals who behaved selfishly or immorally were much more likely to have people gossip about them so that everyone else in the larger group knew about their behaviour”, he says. “As a result, recipients of this gossip were more likely to avoid interacting with them; the recipients often ostracised them.” </a:t>
            </a:r>
            <a:endParaRPr sz="1800">
              <a:solidFill>
                <a:schemeClr val="dk1"/>
              </a:solidFill>
              <a:latin typeface="Calibri"/>
              <a:ea typeface="Calibri"/>
              <a:cs typeface="Calibri"/>
              <a:sym typeface="Calibri"/>
            </a:endParaRPr>
          </a:p>
        </p:txBody>
      </p:sp>
      <p:graphicFrame>
        <p:nvGraphicFramePr>
          <p:cNvPr id="151" name="Google Shape;151;p9"/>
          <p:cNvGraphicFramePr/>
          <p:nvPr/>
        </p:nvGraphicFramePr>
        <p:xfrm>
          <a:off x="9228450" y="1089896"/>
          <a:ext cx="2519550" cy="3657700"/>
        </p:xfrm>
        <a:graphic>
          <a:graphicData uri="http://schemas.openxmlformats.org/drawingml/2006/table">
            <a:tbl>
              <a:tblPr firstRow="1" bandRow="1">
                <a:noFill/>
                <a:tableStyleId>{EE485617-5DCF-49A4-A53E-53B6F93BAB26}</a:tableStyleId>
              </a:tblPr>
              <a:tblGrid>
                <a:gridCol w="1259775">
                  <a:extLst>
                    <a:ext uri="{9D8B030D-6E8A-4147-A177-3AD203B41FA5}">
                      <a16:colId xmlns:a16="http://schemas.microsoft.com/office/drawing/2014/main" val="20000"/>
                    </a:ext>
                  </a:extLst>
                </a:gridCol>
                <a:gridCol w="1259775">
                  <a:extLst>
                    <a:ext uri="{9D8B030D-6E8A-4147-A177-3AD203B41FA5}">
                      <a16:colId xmlns:a16="http://schemas.microsoft.com/office/drawing/2014/main" val="20001"/>
                    </a:ext>
                  </a:extLst>
                </a:gridCol>
              </a:tblGrid>
              <a:tr h="228600">
                <a:tc>
                  <a:txBody>
                    <a:bodyPr/>
                    <a:lstStyle/>
                    <a:p>
                      <a:pPr marL="0" marR="0" lvl="0" indent="0" algn="l" rtl="0">
                        <a:spcBef>
                          <a:spcPts val="0"/>
                        </a:spcBef>
                        <a:spcAft>
                          <a:spcPts val="0"/>
                        </a:spcAft>
                        <a:buNone/>
                      </a:pPr>
                      <a:r>
                        <a:rPr lang="es-ES" sz="1800"/>
                        <a:t>shoulders</a:t>
                      </a:r>
                      <a:endParaRPr sz="1800"/>
                    </a:p>
                  </a:txBody>
                  <a:tcPr marL="91450" marR="91450" marT="45725" marB="45725"/>
                </a:tc>
                <a:tc>
                  <a:txBody>
                    <a:bodyPr/>
                    <a:lstStyle/>
                    <a:p>
                      <a:pPr marL="0" marR="0" lvl="0" indent="0" algn="l" rtl="0">
                        <a:spcBef>
                          <a:spcPts val="0"/>
                        </a:spcBef>
                        <a:spcAft>
                          <a:spcPts val="0"/>
                        </a:spcAft>
                        <a:buNone/>
                      </a:pPr>
                      <a:r>
                        <a:rPr lang="es-ES" sz="1800"/>
                        <a:t>extensively</a:t>
                      </a:r>
                      <a:endParaRPr sz="1800"/>
                    </a:p>
                  </a:txBody>
                  <a:tcPr marL="91450" marR="91450" marT="45725" marB="45725"/>
                </a:tc>
                <a:extLst>
                  <a:ext uri="{0D108BD9-81ED-4DB2-BD59-A6C34878D82A}">
                    <a16:rowId xmlns:a16="http://schemas.microsoft.com/office/drawing/2014/main" val="10000"/>
                  </a:ext>
                </a:extLst>
              </a:tr>
              <a:tr h="346875">
                <a:tc>
                  <a:txBody>
                    <a:bodyPr/>
                    <a:lstStyle/>
                    <a:p>
                      <a:pPr marL="0" marR="0" lvl="0" indent="0" algn="l" rtl="0">
                        <a:spcBef>
                          <a:spcPts val="0"/>
                        </a:spcBef>
                        <a:spcAft>
                          <a:spcPts val="0"/>
                        </a:spcAft>
                        <a:buNone/>
                      </a:pPr>
                      <a:r>
                        <a:rPr lang="es-ES" sz="1800"/>
                        <a:t>pay</a:t>
                      </a:r>
                      <a:endParaRPr sz="1800"/>
                    </a:p>
                  </a:txBody>
                  <a:tcPr marL="91450" marR="91450" marT="45725" marB="45725"/>
                </a:tc>
                <a:tc>
                  <a:txBody>
                    <a:bodyPr/>
                    <a:lstStyle/>
                    <a:p>
                      <a:pPr marL="0" marR="0" lvl="0" indent="0" algn="l" rtl="0">
                        <a:spcBef>
                          <a:spcPts val="0"/>
                        </a:spcBef>
                        <a:spcAft>
                          <a:spcPts val="0"/>
                        </a:spcAft>
                        <a:buNone/>
                      </a:pPr>
                      <a:r>
                        <a:rPr lang="es-ES" sz="1800"/>
                        <a:t>from</a:t>
                      </a:r>
                      <a:endParaRPr sz="1800"/>
                    </a:p>
                  </a:txBody>
                  <a:tcPr marL="91450" marR="91450" marT="45725" marB="45725"/>
                </a:tc>
                <a:extLst>
                  <a:ext uri="{0D108BD9-81ED-4DB2-BD59-A6C34878D82A}">
                    <a16:rowId xmlns:a16="http://schemas.microsoft.com/office/drawing/2014/main" val="10001"/>
                  </a:ext>
                </a:extLst>
              </a:tr>
              <a:tr h="346875">
                <a:tc>
                  <a:txBody>
                    <a:bodyPr/>
                    <a:lstStyle/>
                    <a:p>
                      <a:pPr marL="0" marR="0" lvl="0" indent="0" algn="l" rtl="0">
                        <a:spcBef>
                          <a:spcPts val="0"/>
                        </a:spcBef>
                        <a:spcAft>
                          <a:spcPts val="0"/>
                        </a:spcAft>
                        <a:buNone/>
                      </a:pPr>
                      <a:r>
                        <a:rPr lang="es-ES" sz="1800"/>
                        <a:t>of</a:t>
                      </a:r>
                      <a:endParaRPr sz="1800"/>
                    </a:p>
                  </a:txBody>
                  <a:tcPr marL="91450" marR="91450" marT="45725" marB="45725"/>
                </a:tc>
                <a:tc>
                  <a:txBody>
                    <a:bodyPr/>
                    <a:lstStyle/>
                    <a:p>
                      <a:pPr marL="0" marR="0" lvl="0" indent="0" algn="l" rtl="0">
                        <a:spcBef>
                          <a:spcPts val="0"/>
                        </a:spcBef>
                        <a:spcAft>
                          <a:spcPts val="0"/>
                        </a:spcAft>
                        <a:buNone/>
                      </a:pPr>
                      <a:r>
                        <a:rPr lang="es-ES" sz="1800"/>
                        <a:t>backs</a:t>
                      </a:r>
                      <a:endParaRPr sz="1800"/>
                    </a:p>
                  </a:txBody>
                  <a:tcPr marL="91450" marR="91450" marT="45725" marB="45725"/>
                </a:tc>
                <a:extLst>
                  <a:ext uri="{0D108BD9-81ED-4DB2-BD59-A6C34878D82A}">
                    <a16:rowId xmlns:a16="http://schemas.microsoft.com/office/drawing/2014/main" val="10002"/>
                  </a:ext>
                </a:extLst>
              </a:tr>
              <a:tr h="346875">
                <a:tc>
                  <a:txBody>
                    <a:bodyPr/>
                    <a:lstStyle/>
                    <a:p>
                      <a:pPr marL="0" marR="0" lvl="0" indent="0" algn="l" rtl="0">
                        <a:spcBef>
                          <a:spcPts val="0"/>
                        </a:spcBef>
                        <a:spcAft>
                          <a:spcPts val="0"/>
                        </a:spcAft>
                        <a:buNone/>
                      </a:pPr>
                      <a:r>
                        <a:rPr lang="es-ES" sz="1800"/>
                        <a:t>moldy</a:t>
                      </a:r>
                      <a:endParaRPr sz="1800"/>
                    </a:p>
                  </a:txBody>
                  <a:tcPr marL="91450" marR="91450" marT="45725" marB="45725"/>
                </a:tc>
                <a:tc>
                  <a:txBody>
                    <a:bodyPr/>
                    <a:lstStyle/>
                    <a:p>
                      <a:pPr marL="0" marR="0" lvl="0" indent="0" algn="l" rtl="0">
                        <a:spcBef>
                          <a:spcPts val="0"/>
                        </a:spcBef>
                        <a:spcAft>
                          <a:spcPts val="0"/>
                        </a:spcAft>
                        <a:buNone/>
                      </a:pPr>
                      <a:r>
                        <a:rPr lang="es-ES" sz="1800"/>
                        <a:t>trash</a:t>
                      </a:r>
                      <a:endParaRPr sz="1800"/>
                    </a:p>
                  </a:txBody>
                  <a:tcPr marL="91450" marR="91450" marT="45725" marB="45725"/>
                </a:tc>
                <a:extLst>
                  <a:ext uri="{0D108BD9-81ED-4DB2-BD59-A6C34878D82A}">
                    <a16:rowId xmlns:a16="http://schemas.microsoft.com/office/drawing/2014/main" val="10003"/>
                  </a:ext>
                </a:extLst>
              </a:tr>
              <a:tr h="346875">
                <a:tc>
                  <a:txBody>
                    <a:bodyPr/>
                    <a:lstStyle/>
                    <a:p>
                      <a:pPr marL="0" marR="0" lvl="0" indent="0" algn="l" rtl="0">
                        <a:spcBef>
                          <a:spcPts val="0"/>
                        </a:spcBef>
                        <a:spcAft>
                          <a:spcPts val="0"/>
                        </a:spcAft>
                        <a:buNone/>
                      </a:pPr>
                      <a:r>
                        <a:rPr lang="es-ES" sz="1800"/>
                        <a:t>nerve</a:t>
                      </a:r>
                      <a:endParaRPr sz="1800"/>
                    </a:p>
                  </a:txBody>
                  <a:tcPr marL="91450" marR="91450" marT="45725" marB="45725"/>
                </a:tc>
                <a:tc>
                  <a:txBody>
                    <a:bodyPr/>
                    <a:lstStyle/>
                    <a:p>
                      <a:pPr marL="0" marR="0" lvl="0" indent="0" algn="l" rtl="0">
                        <a:spcBef>
                          <a:spcPts val="0"/>
                        </a:spcBef>
                        <a:spcAft>
                          <a:spcPts val="0"/>
                        </a:spcAft>
                        <a:buNone/>
                      </a:pPr>
                      <a:r>
                        <a:rPr lang="es-ES" sz="1800"/>
                        <a:t>reap</a:t>
                      </a:r>
                      <a:endParaRPr sz="1800"/>
                    </a:p>
                  </a:txBody>
                  <a:tcPr marL="91450" marR="91450" marT="45725" marB="45725"/>
                </a:tc>
                <a:extLst>
                  <a:ext uri="{0D108BD9-81ED-4DB2-BD59-A6C34878D82A}">
                    <a16:rowId xmlns:a16="http://schemas.microsoft.com/office/drawing/2014/main" val="10004"/>
                  </a:ext>
                </a:extLst>
              </a:tr>
              <a:tr h="346875">
                <a:tc>
                  <a:txBody>
                    <a:bodyPr/>
                    <a:lstStyle/>
                    <a:p>
                      <a:pPr marL="0" marR="0" lvl="0" indent="0" algn="l" rtl="0">
                        <a:spcBef>
                          <a:spcPts val="0"/>
                        </a:spcBef>
                        <a:spcAft>
                          <a:spcPts val="0"/>
                        </a:spcAft>
                        <a:buNone/>
                      </a:pPr>
                      <a:r>
                        <a:rPr lang="es-ES" sz="1800"/>
                        <a:t>petty</a:t>
                      </a:r>
                      <a:endParaRPr sz="1800"/>
                    </a:p>
                  </a:txBody>
                  <a:tcPr marL="91450" marR="91450" marT="45725" marB="45725"/>
                </a:tc>
                <a:tc>
                  <a:txBody>
                    <a:bodyPr/>
                    <a:lstStyle/>
                    <a:p>
                      <a:pPr marL="0" marR="0" lvl="0" indent="0" algn="l" rtl="0">
                        <a:spcBef>
                          <a:spcPts val="0"/>
                        </a:spcBef>
                        <a:spcAft>
                          <a:spcPts val="0"/>
                        </a:spcAft>
                        <a:buNone/>
                      </a:pPr>
                      <a:r>
                        <a:rPr lang="es-ES" sz="1800"/>
                        <a:t>associate</a:t>
                      </a:r>
                      <a:endParaRPr sz="1800"/>
                    </a:p>
                  </a:txBody>
                  <a:tcPr marL="91450" marR="91450" marT="45725" marB="45725"/>
                </a:tc>
                <a:extLst>
                  <a:ext uri="{0D108BD9-81ED-4DB2-BD59-A6C34878D82A}">
                    <a16:rowId xmlns:a16="http://schemas.microsoft.com/office/drawing/2014/main" val="10005"/>
                  </a:ext>
                </a:extLst>
              </a:tr>
              <a:tr h="346875">
                <a:tc>
                  <a:txBody>
                    <a:bodyPr/>
                    <a:lstStyle/>
                    <a:p>
                      <a:pPr marL="0" marR="0" lvl="0" indent="0" algn="l" rtl="0">
                        <a:spcBef>
                          <a:spcPts val="0"/>
                        </a:spcBef>
                        <a:spcAft>
                          <a:spcPts val="0"/>
                        </a:spcAft>
                        <a:buNone/>
                      </a:pPr>
                      <a:r>
                        <a:rPr lang="es-ES" sz="1800"/>
                        <a:t>benign</a:t>
                      </a:r>
                      <a:endParaRPr sz="1800"/>
                    </a:p>
                  </a:txBody>
                  <a:tcPr marL="91450" marR="91450" marT="45725" marB="45725"/>
                </a:tc>
                <a:tc>
                  <a:txBody>
                    <a:bodyPr/>
                    <a:lstStyle/>
                    <a:p>
                      <a:pPr marL="0" marR="0" lvl="0" indent="0" algn="l" rtl="0">
                        <a:spcBef>
                          <a:spcPts val="0"/>
                        </a:spcBef>
                        <a:spcAft>
                          <a:spcPts val="0"/>
                        </a:spcAft>
                        <a:buNone/>
                      </a:pPr>
                      <a:r>
                        <a:rPr lang="es-ES" sz="1800"/>
                        <a:t>for</a:t>
                      </a:r>
                      <a:endParaRPr sz="1800"/>
                    </a:p>
                  </a:txBody>
                  <a:tcPr marL="91450" marR="91450" marT="45725" marB="45725"/>
                </a:tc>
                <a:extLst>
                  <a:ext uri="{0D108BD9-81ED-4DB2-BD59-A6C34878D82A}">
                    <a16:rowId xmlns:a16="http://schemas.microsoft.com/office/drawing/2014/main" val="10006"/>
                  </a:ext>
                </a:extLst>
              </a:tr>
              <a:tr h="346875">
                <a:tc>
                  <a:txBody>
                    <a:bodyPr/>
                    <a:lstStyle/>
                    <a:p>
                      <a:pPr marL="0" marR="0" lvl="0" indent="0" algn="l" rtl="0">
                        <a:spcBef>
                          <a:spcPts val="0"/>
                        </a:spcBef>
                        <a:spcAft>
                          <a:spcPts val="0"/>
                        </a:spcAft>
                        <a:buNone/>
                      </a:pPr>
                      <a:r>
                        <a:rPr lang="es-ES" sz="1800"/>
                        <a:t>starving</a:t>
                      </a:r>
                      <a:endParaRPr sz="1800"/>
                    </a:p>
                  </a:txBody>
                  <a:tcPr marL="91450" marR="91450" marT="45725" marB="45725"/>
                </a:tc>
                <a:tc>
                  <a:txBody>
                    <a:bodyPr/>
                    <a:lstStyle/>
                    <a:p>
                      <a:pPr marL="0" marR="0" lvl="0" indent="0" algn="l" rtl="0">
                        <a:spcBef>
                          <a:spcPts val="0"/>
                        </a:spcBef>
                        <a:spcAft>
                          <a:spcPts val="0"/>
                        </a:spcAft>
                        <a:buNone/>
                      </a:pPr>
                      <a:r>
                        <a:rPr lang="es-ES" sz="1800"/>
                        <a:t>ugly</a:t>
                      </a:r>
                      <a:endParaRPr sz="1800"/>
                    </a:p>
                  </a:txBody>
                  <a:tcPr marL="91450" marR="91450" marT="45725" marB="45725"/>
                </a:tc>
                <a:extLst>
                  <a:ext uri="{0D108BD9-81ED-4DB2-BD59-A6C34878D82A}">
                    <a16:rowId xmlns:a16="http://schemas.microsoft.com/office/drawing/2014/main" val="10007"/>
                  </a:ext>
                </a:extLst>
              </a:tr>
              <a:tr h="346875">
                <a:tc>
                  <a:txBody>
                    <a:bodyPr/>
                    <a:lstStyle/>
                    <a:p>
                      <a:pPr marL="0" marR="0" lvl="0" indent="0" algn="l" rtl="0">
                        <a:spcBef>
                          <a:spcPts val="0"/>
                        </a:spcBef>
                        <a:spcAft>
                          <a:spcPts val="0"/>
                        </a:spcAft>
                        <a:buNone/>
                      </a:pPr>
                      <a:r>
                        <a:rPr lang="es-ES" sz="1800"/>
                        <a:t>worker</a:t>
                      </a:r>
                      <a:endParaRPr sz="1800"/>
                    </a:p>
                  </a:txBody>
                  <a:tcPr marL="91450" marR="91450" marT="45725" marB="45725"/>
                </a:tc>
                <a:tc>
                  <a:txBody>
                    <a:bodyPr/>
                    <a:lstStyle/>
                    <a:p>
                      <a:pPr marL="0" marR="0" lvl="0" indent="0" algn="l" rtl="0">
                        <a:spcBef>
                          <a:spcPts val="0"/>
                        </a:spcBef>
                        <a:spcAft>
                          <a:spcPts val="0"/>
                        </a:spcAft>
                        <a:buNone/>
                      </a:pPr>
                      <a:r>
                        <a:rPr lang="es-ES" sz="1800"/>
                        <a:t>harmful</a:t>
                      </a:r>
                      <a:endParaRPr sz="1800"/>
                    </a:p>
                  </a:txBody>
                  <a:tcPr marL="91450" marR="91450" marT="45725" marB="45725"/>
                </a:tc>
                <a:extLst>
                  <a:ext uri="{0D108BD9-81ED-4DB2-BD59-A6C34878D82A}">
                    <a16:rowId xmlns:a16="http://schemas.microsoft.com/office/drawing/2014/main" val="10008"/>
                  </a:ext>
                </a:extLst>
              </a:tr>
              <a:tr h="346875">
                <a:tc>
                  <a:txBody>
                    <a:bodyPr/>
                    <a:lstStyle/>
                    <a:p>
                      <a:pPr marL="0" marR="0" lvl="0" indent="0" algn="l" rtl="0">
                        <a:spcBef>
                          <a:spcPts val="0"/>
                        </a:spcBef>
                        <a:spcAft>
                          <a:spcPts val="0"/>
                        </a:spcAft>
                        <a:buNone/>
                      </a:pPr>
                      <a:r>
                        <a:rPr lang="es-ES" sz="1800"/>
                        <a:t>pastime</a:t>
                      </a: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9"/>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340058" y="1280305"/>
            <a:ext cx="10941612" cy="150502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37856" y="1243016"/>
            <a:ext cx="7138538" cy="3093009"/>
          </a:xfrm>
          <a:prstGeom prst="rect">
            <a:avLst/>
          </a:prstGeom>
        </p:spPr>
      </p:pic>
    </p:spTree>
    <p:extLst>
      <p:ext uri="{BB962C8B-B14F-4D97-AF65-F5344CB8AC3E}">
        <p14:creationId xmlns:p14="http://schemas.microsoft.com/office/powerpoint/2010/main" val="2837500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26248" y="975398"/>
            <a:ext cx="4858373" cy="2593712"/>
          </a:xfrm>
          <a:prstGeom prst="rect">
            <a:avLst/>
          </a:prstGeom>
        </p:spPr>
      </p:pic>
      <p:pic>
        <p:nvPicPr>
          <p:cNvPr id="3" name="Imagen 2"/>
          <p:cNvPicPr>
            <a:picLocks noChangeAspect="1"/>
          </p:cNvPicPr>
          <p:nvPr/>
        </p:nvPicPr>
        <p:blipFill>
          <a:blip r:embed="rId3"/>
          <a:stretch>
            <a:fillRect/>
          </a:stretch>
        </p:blipFill>
        <p:spPr>
          <a:xfrm>
            <a:off x="6294929" y="1231658"/>
            <a:ext cx="4965450" cy="2081191"/>
          </a:xfrm>
          <a:prstGeom prst="rect">
            <a:avLst/>
          </a:prstGeom>
        </p:spPr>
      </p:pic>
      <p:pic>
        <p:nvPicPr>
          <p:cNvPr id="4" name="Imagen 3"/>
          <p:cNvPicPr>
            <a:picLocks noChangeAspect="1"/>
          </p:cNvPicPr>
          <p:nvPr/>
        </p:nvPicPr>
        <p:blipFill>
          <a:blip r:embed="rId4"/>
          <a:stretch>
            <a:fillRect/>
          </a:stretch>
        </p:blipFill>
        <p:spPr>
          <a:xfrm>
            <a:off x="3896148" y="4134743"/>
            <a:ext cx="5768357" cy="1833437"/>
          </a:xfrm>
          <a:prstGeom prst="rect">
            <a:avLst/>
          </a:prstGeom>
        </p:spPr>
      </p:pic>
    </p:spTree>
    <p:extLst>
      <p:ext uri="{BB962C8B-B14F-4D97-AF65-F5344CB8AC3E}">
        <p14:creationId xmlns:p14="http://schemas.microsoft.com/office/powerpoint/2010/main" val="2884930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06844" y="632020"/>
            <a:ext cx="11383020" cy="2356987"/>
          </a:xfrm>
          <a:prstGeom prst="rect">
            <a:avLst/>
          </a:prstGeom>
        </p:spPr>
      </p:pic>
      <p:pic>
        <p:nvPicPr>
          <p:cNvPr id="3" name="Imagen 2"/>
          <p:cNvPicPr>
            <a:picLocks noChangeAspect="1"/>
          </p:cNvPicPr>
          <p:nvPr/>
        </p:nvPicPr>
        <p:blipFill>
          <a:blip r:embed="rId4"/>
          <a:stretch>
            <a:fillRect/>
          </a:stretch>
        </p:blipFill>
        <p:spPr>
          <a:xfrm>
            <a:off x="229863" y="3262650"/>
            <a:ext cx="11201976" cy="863644"/>
          </a:xfrm>
          <a:prstGeom prst="rect">
            <a:avLst/>
          </a:prstGeom>
        </p:spPr>
      </p:pic>
      <p:pic>
        <p:nvPicPr>
          <p:cNvPr id="4" name="Imagen 3"/>
          <p:cNvPicPr>
            <a:picLocks noChangeAspect="1"/>
          </p:cNvPicPr>
          <p:nvPr/>
        </p:nvPicPr>
        <p:blipFill>
          <a:blip r:embed="rId5"/>
          <a:stretch>
            <a:fillRect/>
          </a:stretch>
        </p:blipFill>
        <p:spPr>
          <a:xfrm>
            <a:off x="406844" y="4399937"/>
            <a:ext cx="10827306" cy="742988"/>
          </a:xfrm>
          <a:prstGeom prst="rect">
            <a:avLst/>
          </a:prstGeom>
        </p:spPr>
      </p:pic>
      <p:pic>
        <p:nvPicPr>
          <p:cNvPr id="6" name="Imagen 5"/>
          <p:cNvPicPr>
            <a:picLocks noChangeAspect="1"/>
          </p:cNvPicPr>
          <p:nvPr/>
        </p:nvPicPr>
        <p:blipFill>
          <a:blip r:embed="rId6"/>
          <a:stretch>
            <a:fillRect/>
          </a:stretch>
        </p:blipFill>
        <p:spPr>
          <a:xfrm>
            <a:off x="407672" y="5502869"/>
            <a:ext cx="10846357" cy="76838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399757" y="1825666"/>
            <a:ext cx="11392485" cy="240042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19361" y="1098279"/>
            <a:ext cx="11455122" cy="307059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15"/>
          <p:cNvPicPr preferRelativeResize="0"/>
          <p:nvPr/>
        </p:nvPicPr>
        <p:blipFill rotWithShape="1">
          <a:blip r:embed="rId3">
            <a:alphaModFix/>
          </a:blip>
          <a:srcRect/>
          <a:stretch/>
        </p:blipFill>
        <p:spPr>
          <a:xfrm>
            <a:off x="3152766" y="1290914"/>
            <a:ext cx="6148549" cy="442162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258639" y="919747"/>
            <a:ext cx="11549605" cy="335728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17"/>
          <p:cNvPicPr preferRelativeResize="0"/>
          <p:nvPr/>
        </p:nvPicPr>
        <p:blipFill rotWithShape="1">
          <a:blip r:embed="rId3">
            <a:alphaModFix/>
          </a:blip>
          <a:srcRect/>
          <a:stretch/>
        </p:blipFill>
        <p:spPr>
          <a:xfrm>
            <a:off x="2447621" y="1818968"/>
            <a:ext cx="8800482" cy="196515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761328" y="241350"/>
            <a:ext cx="10674980" cy="623810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19"/>
          <p:cNvPicPr preferRelativeResize="0"/>
          <p:nvPr/>
        </p:nvPicPr>
        <p:blipFill rotWithShape="1">
          <a:blip r:embed="rId3">
            <a:alphaModFix/>
          </a:blip>
          <a:srcRect/>
          <a:stretch/>
        </p:blipFill>
        <p:spPr>
          <a:xfrm>
            <a:off x="914400" y="206477"/>
            <a:ext cx="9665109" cy="6420465"/>
          </a:xfrm>
          <a:prstGeom prst="rect">
            <a:avLst/>
          </a:prstGeom>
          <a:noFill/>
          <a:ln>
            <a:noFill/>
          </a:ln>
        </p:spPr>
      </p:pic>
    </p:spTree>
  </p:cSld>
  <p:clrMapOvr>
    <a:masterClrMapping/>
  </p:clrMapOvr>
</p:sld>
</file>

<file path=ppt/theme/theme1.xml><?xml version="1.0" encoding="utf-8"?>
<a:theme xmlns:a="http://schemas.openxmlformats.org/drawingml/2006/main" name="Letras en mader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1020</Words>
  <Application>Microsoft Office PowerPoint</Application>
  <PresentationFormat>Panorámica</PresentationFormat>
  <Paragraphs>96</Paragraphs>
  <Slides>21</Slides>
  <Notes>18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Arial</vt:lpstr>
      <vt:lpstr>Calibri</vt:lpstr>
      <vt:lpstr>Noto Sans Symbols</vt:lpstr>
      <vt:lpstr>Rockwell</vt:lpstr>
      <vt:lpstr>Times New Roman</vt:lpstr>
      <vt:lpstr>Letras en madera</vt:lpstr>
      <vt:lpstr>PRACTICE EXERCISE 1 – SEPTEMBER 2022</vt:lpstr>
      <vt:lpstr>MADRID  PRACTICE EXERCICE 1  ACTIVITY 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PRACTICE EXERCISE 1 – SEPTEMBER 2022</dc:title>
  <dc:creator>Jelena Bobkina</dc:creator>
  <cp:lastModifiedBy>dlacyt</cp:lastModifiedBy>
  <cp:revision>4</cp:revision>
  <dcterms:created xsi:type="dcterms:W3CDTF">2017-10-04T08:52:02Z</dcterms:created>
  <dcterms:modified xsi:type="dcterms:W3CDTF">2022-10-03T10:46:10Z</dcterms:modified>
</cp:coreProperties>
</file>