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63" r:id="rId5"/>
    <p:sldId id="258" r:id="rId6"/>
    <p:sldId id="259" r:id="rId7"/>
    <p:sldId id="264" r:id="rId8"/>
    <p:sldId id="260" r:id="rId9"/>
    <p:sldId id="265" r:id="rId10"/>
    <p:sldId id="261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149-189A-4043-A7B6-C9F2CCB18E3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B24C615-BB39-4208-BF1E-8BBF36D9F266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149-189A-4043-A7B6-C9F2CCB18E3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C615-BB39-4208-BF1E-8BBF36D9F2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149-189A-4043-A7B6-C9F2CCB18E3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C615-BB39-4208-BF1E-8BBF36D9F2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149-189A-4043-A7B6-C9F2CCB18E3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B24C615-BB39-4208-BF1E-8BBF36D9F266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149-189A-4043-A7B6-C9F2CCB18E3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C615-BB39-4208-BF1E-8BBF36D9F266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149-189A-4043-A7B6-C9F2CCB18E3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B24C615-BB39-4208-BF1E-8BBF36D9F266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149-189A-4043-A7B6-C9F2CCB18E3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C615-BB39-4208-BF1E-8BBF36D9F266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149-189A-4043-A7B6-C9F2CCB18E3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C615-BB39-4208-BF1E-8BBF36D9F266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149-189A-4043-A7B6-C9F2CCB18E3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C615-BB39-4208-BF1E-8BBF36D9F2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149-189A-4043-A7B6-C9F2CCB18E3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C615-BB39-4208-BF1E-8BBF36D9F2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149-189A-4043-A7B6-C9F2CCB18E3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C615-BB39-4208-BF1E-8BBF36D9F266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149-189A-4043-A7B6-C9F2CCB18E3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C615-BB39-4208-BF1E-8BBF36D9F266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149-189A-4043-A7B6-C9F2CCB18E3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B24C615-BB39-4208-BF1E-8BBF36D9F266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149-189A-4043-A7B6-C9F2CCB18E3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C615-BB39-4208-BF1E-8BBF36D9F2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149-189A-4043-A7B6-C9F2CCB18E3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C615-BB39-4208-BF1E-8BBF36D9F2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149-189A-4043-A7B6-C9F2CCB18E3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B24C615-BB39-4208-BF1E-8BBF36D9F266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149-189A-4043-A7B6-C9F2CCB18E3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C615-BB39-4208-BF1E-8BBF36D9F266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149-189A-4043-A7B6-C9F2CCB18E3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C615-BB39-4208-BF1E-8BBF36D9F266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149-189A-4043-A7B6-C9F2CCB18E3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C615-BB39-4208-BF1E-8BBF36D9F2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149-189A-4043-A7B6-C9F2CCB18E3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C615-BB39-4208-BF1E-8BBF36D9F2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149-189A-4043-A7B6-C9F2CCB18E3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C615-BB39-4208-BF1E-8BBF36D9F266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149-189A-4043-A7B6-C9F2CCB18E3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B24C615-BB39-4208-BF1E-8BBF36D9F266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0C5149-189A-4043-A7B6-C9F2CCB18E3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B24C615-BB39-4208-BF1E-8BBF36D9F26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0C5149-189A-4043-A7B6-C9F2CCB18E3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B24C615-BB39-4208-BF1E-8BBF36D9F26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VERBS: COMPOUND VERBS, PREPOSITIONAL VERBS.</a:t>
            </a:r>
          </a:p>
          <a:p>
            <a:r>
              <a:rPr lang="es-ES" dirty="0" smtClean="0"/>
              <a:t>PHRASAL VERBS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TEMA 6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SOME TRANSITIVE PHRASAL VERBS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3043" y="1482085"/>
            <a:ext cx="6515113" cy="450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SOME TRANSITIVE PHRASAL VERBS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6021387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SOME TRANSITIVE PHRASAL VERBS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3116"/>
            <a:ext cx="5929313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SOME TRANSITIVE PHRASAL VERBS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6057900" cy="46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SOME </a:t>
            </a:r>
            <a:r>
              <a:rPr lang="es-ES" dirty="0" smtClean="0"/>
              <a:t>INTRANSITIVE </a:t>
            </a:r>
            <a:r>
              <a:rPr lang="es-ES" dirty="0" smtClean="0"/>
              <a:t>PHRASAL VERBS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9070" y="1643050"/>
            <a:ext cx="720615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SOME INTRANSITIVE PHRASAL VERBS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6454831" cy="447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SOME INTRANSITIVE PHRASAL VERBS</a:t>
            </a: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85156"/>
            <a:ext cx="6813553" cy="468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SOME </a:t>
            </a:r>
            <a:r>
              <a:rPr lang="es-ES" dirty="0" smtClean="0"/>
              <a:t>INTRANSITIVE </a:t>
            </a:r>
            <a:r>
              <a:rPr lang="es-ES" dirty="0" smtClean="0"/>
              <a:t>PHRASAL VERBS</a:t>
            </a:r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643734" cy="5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528" y="1944688"/>
            <a:ext cx="7450932" cy="362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Imagen" descr="descarga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571612"/>
            <a:ext cx="860942" cy="102393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rgbClr val="0095C3"/>
                </a:solidFill>
              </a:rPr>
              <a:t>English</a:t>
            </a:r>
            <a:r>
              <a:rPr lang="es-ES" b="1" dirty="0" smtClean="0">
                <a:solidFill>
                  <a:srgbClr val="0095C3"/>
                </a:solidFill>
              </a:rPr>
              <a:t> Language III. UCJC.</a:t>
            </a:r>
            <a:endParaRPr lang="es-E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024" y="2000240"/>
            <a:ext cx="773689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Imagen" descr="descarga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643050"/>
            <a:ext cx="680743" cy="8096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928662" y="357166"/>
            <a:ext cx="7772400" cy="1143000"/>
          </a:xfrm>
        </p:spPr>
        <p:txBody>
          <a:bodyPr/>
          <a:lstStyle/>
          <a:p>
            <a:r>
              <a:rPr lang="es-ES" b="1" dirty="0" err="1" smtClean="0">
                <a:solidFill>
                  <a:srgbClr val="0095C3"/>
                </a:solidFill>
              </a:rPr>
              <a:t>English</a:t>
            </a:r>
            <a:r>
              <a:rPr lang="es-ES" b="1" dirty="0" smtClean="0">
                <a:solidFill>
                  <a:srgbClr val="0095C3"/>
                </a:solidFill>
              </a:rPr>
              <a:t> Language </a:t>
            </a:r>
            <a:r>
              <a:rPr lang="es-ES" b="1" dirty="0" smtClean="0">
                <a:solidFill>
                  <a:srgbClr val="0095C3"/>
                </a:solidFill>
              </a:rPr>
              <a:t>III. UCJC.</a:t>
            </a:r>
            <a:endParaRPr lang="es-ES" dirty="0" smtClean="0"/>
          </a:p>
        </p:txBody>
      </p:sp>
      <p:sp>
        <p:nvSpPr>
          <p:cNvPr id="11267" name="4 CuadroTexto"/>
          <p:cNvSpPr txBox="1">
            <a:spLocks noChangeArrowheads="1"/>
          </p:cNvSpPr>
          <p:nvPr/>
        </p:nvSpPr>
        <p:spPr bwMode="auto">
          <a:xfrm>
            <a:off x="642938" y="1643063"/>
            <a:ext cx="5929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dirty="0"/>
              <a:t>COMPOUND VERBS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942" y="2428868"/>
            <a:ext cx="8324094" cy="214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rgbClr val="0095C3"/>
                </a:solidFill>
              </a:rPr>
              <a:t>English</a:t>
            </a:r>
            <a:r>
              <a:rPr lang="es-ES" b="1" dirty="0" smtClean="0">
                <a:solidFill>
                  <a:srgbClr val="0095C3"/>
                </a:solidFill>
              </a:rPr>
              <a:t> Language III. UCJC.</a:t>
            </a:r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8694" y="2071678"/>
            <a:ext cx="784530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7 Imagen" descr="descarga (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71678"/>
            <a:ext cx="92868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rgbClr val="0095C3"/>
                </a:solidFill>
              </a:rPr>
              <a:t>English</a:t>
            </a:r>
            <a:r>
              <a:rPr lang="es-ES" b="1" dirty="0" smtClean="0">
                <a:solidFill>
                  <a:srgbClr val="0095C3"/>
                </a:solidFill>
              </a:rPr>
              <a:t> Language III. UCJC.</a:t>
            </a:r>
            <a:endParaRPr lang="es-ES" dirty="0" smtClean="0"/>
          </a:p>
        </p:txBody>
      </p:sp>
      <p:sp>
        <p:nvSpPr>
          <p:cNvPr id="12291" name="4 CuadroTexto"/>
          <p:cNvSpPr txBox="1">
            <a:spLocks noChangeArrowheads="1"/>
          </p:cNvSpPr>
          <p:nvPr/>
        </p:nvSpPr>
        <p:spPr bwMode="auto">
          <a:xfrm>
            <a:off x="642938" y="1643063"/>
            <a:ext cx="5929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dirty="0"/>
              <a:t>PREPOSITIONAL VERBS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14554"/>
            <a:ext cx="784675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357694"/>
            <a:ext cx="5715012" cy="149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rgbClr val="0095C3"/>
                </a:solidFill>
              </a:rPr>
              <a:t>English</a:t>
            </a:r>
            <a:r>
              <a:rPr lang="es-ES" b="1" dirty="0" smtClean="0">
                <a:solidFill>
                  <a:srgbClr val="0095C3"/>
                </a:solidFill>
              </a:rPr>
              <a:t> Language III. UCJC.</a:t>
            </a:r>
            <a:endParaRPr lang="es-ES" dirty="0" smtClean="0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357562"/>
            <a:ext cx="634898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857364"/>
            <a:ext cx="4643470" cy="102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rgbClr val="0095C3"/>
                </a:solidFill>
              </a:rPr>
              <a:t>English</a:t>
            </a:r>
            <a:r>
              <a:rPr lang="es-ES" b="1" dirty="0" smtClean="0">
                <a:solidFill>
                  <a:srgbClr val="0095C3"/>
                </a:solidFill>
              </a:rPr>
              <a:t> Language III. UCJC.</a:t>
            </a:r>
            <a:endParaRPr lang="es-E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8703" y="1928802"/>
            <a:ext cx="752093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6 Imagen" descr="descarga (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7810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rgbClr val="0095C3"/>
                </a:solidFill>
              </a:rPr>
              <a:t>English</a:t>
            </a:r>
            <a:r>
              <a:rPr lang="es-ES" b="1" dirty="0" smtClean="0">
                <a:solidFill>
                  <a:srgbClr val="0095C3"/>
                </a:solidFill>
              </a:rPr>
              <a:t> Language III. UCJC.</a:t>
            </a:r>
            <a:endParaRPr lang="es-ES" dirty="0" smtClean="0"/>
          </a:p>
        </p:txBody>
      </p:sp>
      <p:sp>
        <p:nvSpPr>
          <p:cNvPr id="14339" name="4 CuadroTexto"/>
          <p:cNvSpPr txBox="1">
            <a:spLocks noChangeArrowheads="1"/>
          </p:cNvSpPr>
          <p:nvPr/>
        </p:nvSpPr>
        <p:spPr bwMode="auto">
          <a:xfrm>
            <a:off x="642938" y="1643063"/>
            <a:ext cx="5929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dirty="0"/>
              <a:t>PHRASAL VERBS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14375" y="2286000"/>
            <a:ext cx="7500938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Phrasal verbs are usually two-word phrases consisting of </a:t>
            </a:r>
            <a:r>
              <a:rPr lang="en-US" b="1" dirty="0"/>
              <a:t>verb + adverb</a:t>
            </a:r>
            <a:r>
              <a:rPr lang="en-US" dirty="0"/>
              <a:t> or </a:t>
            </a:r>
            <a:r>
              <a:rPr lang="en-US" b="1" dirty="0"/>
              <a:t>verb + preposition</a:t>
            </a:r>
            <a:r>
              <a:rPr lang="en-US" dirty="0"/>
              <a:t>.</a:t>
            </a:r>
            <a:endParaRPr lang="es-ES" dirty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286125"/>
            <a:ext cx="54657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rgbClr val="0095C3"/>
                </a:solidFill>
              </a:rPr>
              <a:t>English</a:t>
            </a:r>
            <a:r>
              <a:rPr lang="es-ES" b="1" dirty="0" smtClean="0">
                <a:solidFill>
                  <a:srgbClr val="0095C3"/>
                </a:solidFill>
              </a:rPr>
              <a:t> Language III. UCJC.</a:t>
            </a:r>
            <a:endParaRPr lang="es-ES" dirty="0"/>
          </a:p>
        </p:txBody>
      </p:sp>
      <p:sp>
        <p:nvSpPr>
          <p:cNvPr id="4" name="9 CuadroTexto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928662" y="1571613"/>
            <a:ext cx="7715304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800" dirty="0" err="1" smtClean="0"/>
              <a:t>Phrasal</a:t>
            </a:r>
            <a:r>
              <a:rPr lang="es-ES" sz="2800" dirty="0" smtClean="0"/>
              <a:t> </a:t>
            </a:r>
            <a:r>
              <a:rPr lang="es-ES" sz="2800" dirty="0" err="1"/>
              <a:t>verbs</a:t>
            </a:r>
            <a:r>
              <a:rPr lang="es-ES" sz="2800" dirty="0"/>
              <a:t> can </a:t>
            </a:r>
            <a:r>
              <a:rPr lang="es-ES" sz="2800" dirty="0" err="1"/>
              <a:t>be</a:t>
            </a:r>
            <a:r>
              <a:rPr lang="es-ES" sz="2800" dirty="0"/>
              <a:t> </a:t>
            </a:r>
            <a:r>
              <a:rPr lang="es-ES" sz="2800" dirty="0" err="1"/>
              <a:t>divided</a:t>
            </a:r>
            <a:r>
              <a:rPr lang="es-ES" sz="2800" dirty="0"/>
              <a:t> </a:t>
            </a:r>
            <a:r>
              <a:rPr lang="es-ES" sz="2800" dirty="0" err="1"/>
              <a:t>into</a:t>
            </a:r>
            <a:r>
              <a:rPr lang="es-ES" sz="2800" dirty="0"/>
              <a:t> </a:t>
            </a:r>
            <a:r>
              <a:rPr lang="es-ES" sz="2800" dirty="0" err="1"/>
              <a:t>different</a:t>
            </a:r>
            <a:r>
              <a:rPr lang="es-ES" sz="2800" dirty="0"/>
              <a:t> </a:t>
            </a:r>
            <a:r>
              <a:rPr lang="es-ES" sz="2800" dirty="0" err="1"/>
              <a:t>categories</a:t>
            </a:r>
            <a:r>
              <a:rPr lang="es-ES" sz="2800" dirty="0"/>
              <a:t>:</a:t>
            </a:r>
          </a:p>
          <a:p>
            <a:endParaRPr lang="es-ES" dirty="0"/>
          </a:p>
          <a:p>
            <a:endParaRPr lang="es-ES" dirty="0"/>
          </a:p>
          <a:p>
            <a:pPr>
              <a:buNone/>
            </a:pPr>
            <a:r>
              <a:rPr lang="es-ES" dirty="0"/>
              <a:t>	</a:t>
            </a:r>
            <a:r>
              <a:rPr lang="es-ES" dirty="0" smtClean="0"/>
              <a:t>		</a:t>
            </a:r>
            <a:r>
              <a:rPr lang="es-ES" b="1" dirty="0" smtClean="0"/>
              <a:t>TRANSITIVE</a:t>
            </a:r>
            <a:r>
              <a:rPr lang="es-ES" dirty="0"/>
              <a:t>		</a:t>
            </a:r>
            <a:r>
              <a:rPr lang="es-ES" dirty="0" smtClean="0"/>
              <a:t>	</a:t>
            </a:r>
            <a:endParaRPr lang="es-ES" b="1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71876"/>
            <a:ext cx="4007027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963366"/>
            <a:ext cx="2786082" cy="26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5214950"/>
            <a:ext cx="495327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2714612" y="4643446"/>
            <a:ext cx="277972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b="1" dirty="0">
                <a:solidFill>
                  <a:prstClr val="black"/>
                </a:solidFill>
              </a:rPr>
              <a:t>INTRANSITIVE</a:t>
            </a:r>
            <a:endParaRPr lang="es-ES" dirty="0"/>
          </a:p>
        </p:txBody>
      </p:sp>
      <p:sp>
        <p:nvSpPr>
          <p:cNvPr id="11" name="10 Flecha derecha"/>
          <p:cNvSpPr/>
          <p:nvPr/>
        </p:nvSpPr>
        <p:spPr>
          <a:xfrm>
            <a:off x="1571604" y="4714884"/>
            <a:ext cx="64294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derecha"/>
          <p:cNvSpPr/>
          <p:nvPr/>
        </p:nvSpPr>
        <p:spPr>
          <a:xfrm>
            <a:off x="1357290" y="3000372"/>
            <a:ext cx="64294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rgbClr val="0095C3"/>
                </a:solidFill>
              </a:rPr>
              <a:t>English</a:t>
            </a:r>
            <a:r>
              <a:rPr lang="es-ES" b="1" dirty="0" smtClean="0">
                <a:solidFill>
                  <a:srgbClr val="0095C3"/>
                </a:solidFill>
              </a:rPr>
              <a:t> Language III. UCJC.</a:t>
            </a:r>
            <a:endParaRPr lang="es-ES" dirty="0" smtClean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9766" y="2000241"/>
            <a:ext cx="7392696" cy="4648706"/>
          </a:xfrm>
          <a:noFill/>
        </p:spPr>
      </p:pic>
      <p:sp>
        <p:nvSpPr>
          <p:cNvPr id="15364" name="5 CuadroTexto"/>
          <p:cNvSpPr txBox="1">
            <a:spLocks noChangeArrowheads="1"/>
          </p:cNvSpPr>
          <p:nvPr/>
        </p:nvSpPr>
        <p:spPr bwMode="auto">
          <a:xfrm>
            <a:off x="785786" y="1428736"/>
            <a:ext cx="3929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/>
              <a:t>TRANSITIVE PHRASAL VERBS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125</Words>
  <Application>Microsoft Office PowerPoint</Application>
  <PresentationFormat>Presentación en pantalla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Equidad</vt:lpstr>
      <vt:lpstr>1_Equidad</vt:lpstr>
      <vt:lpstr>TEMA 6</vt:lpstr>
      <vt:lpstr>English Language III. UCJC.</vt:lpstr>
      <vt:lpstr>English Language III. UCJC.</vt:lpstr>
      <vt:lpstr>English Language III. UCJC.</vt:lpstr>
      <vt:lpstr>English Language III. UCJC.</vt:lpstr>
      <vt:lpstr>English Language III. UCJC.</vt:lpstr>
      <vt:lpstr>English Language III. UCJC.</vt:lpstr>
      <vt:lpstr>English Language III. UCJC.</vt:lpstr>
      <vt:lpstr>English Language III. UCJC.</vt:lpstr>
      <vt:lpstr>SOME TRANSITIVE PHRASAL VERBS</vt:lpstr>
      <vt:lpstr>SOME TRANSITIVE PHRASAL VERBS</vt:lpstr>
      <vt:lpstr>SOME TRANSITIVE PHRASAL VERBS</vt:lpstr>
      <vt:lpstr>SOME TRANSITIVE PHRASAL VERBS</vt:lpstr>
      <vt:lpstr>SOME INTRANSITIVE PHRASAL VERBS</vt:lpstr>
      <vt:lpstr>SOME INTRANSITIVE PHRASAL VERBS</vt:lpstr>
      <vt:lpstr>SOME INTRANSITIVE PHRASAL VERBS</vt:lpstr>
      <vt:lpstr>SOME INTRANSITIVE PHRASAL VERBS</vt:lpstr>
      <vt:lpstr>Diapositiva 18</vt:lpstr>
      <vt:lpstr>English Language III. UCJC.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6</dc:title>
  <dc:creator>JB</dc:creator>
  <cp:lastModifiedBy>JB</cp:lastModifiedBy>
  <cp:revision>1</cp:revision>
  <dcterms:created xsi:type="dcterms:W3CDTF">2014-10-19T17:04:06Z</dcterms:created>
  <dcterms:modified xsi:type="dcterms:W3CDTF">2014-10-19T17:30:51Z</dcterms:modified>
</cp:coreProperties>
</file>