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7" r:id="rId13"/>
    <p:sldId id="264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501011-3FEF-4865-968C-CB8A346C8117}" type="datetimeFigureOut">
              <a:rPr lang="es-ES" smtClean="0"/>
              <a:t>19/10/2014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428DA5-569F-458B-A1C3-D98D8D51CBF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REPORTED SPEECH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4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9455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86058"/>
            <a:ext cx="7302258" cy="22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080" y="2000240"/>
            <a:ext cx="816517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164844"/>
            <a:ext cx="5929340" cy="47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5 Imagen" descr="descarga (4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9810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5908849" cy="16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857628"/>
            <a:ext cx="711390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432027" cy="199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613" y="2143116"/>
            <a:ext cx="705535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descarga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714488"/>
            <a:ext cx="1052513" cy="1251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</a:t>
            </a:r>
            <a:r>
              <a:rPr lang="es-ES" b="1" dirty="0" smtClean="0">
                <a:solidFill>
                  <a:srgbClr val="0095C3"/>
                </a:solidFill>
              </a:rPr>
              <a:t>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142984"/>
            <a:ext cx="4672546" cy="722326"/>
          </a:xfrm>
          <a:noFill/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75668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572008"/>
            <a:ext cx="1852105" cy="42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072062"/>
            <a:ext cx="4436815" cy="12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2000264" cy="6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857224" y="2143116"/>
            <a:ext cx="6000792" cy="2523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err="1"/>
              <a:t>Change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following</a:t>
            </a:r>
            <a:r>
              <a:rPr lang="es-ES" sz="2800" b="1" dirty="0"/>
              <a:t> </a:t>
            </a:r>
            <a:r>
              <a:rPr lang="es-ES" sz="2800" b="1" dirty="0" err="1"/>
              <a:t>items</a:t>
            </a:r>
            <a:r>
              <a:rPr lang="es-ES" sz="2800" b="1" dirty="0"/>
              <a:t> in </a:t>
            </a:r>
            <a:r>
              <a:rPr lang="es-ES" sz="2800" b="1" dirty="0" err="1"/>
              <a:t>the</a:t>
            </a:r>
            <a:r>
              <a:rPr lang="es-ES" sz="2800" b="1" dirty="0"/>
              <a:t> </a:t>
            </a:r>
            <a:r>
              <a:rPr lang="es-ES" sz="2800" b="1" dirty="0" err="1"/>
              <a:t>sentence</a:t>
            </a:r>
            <a:r>
              <a:rPr lang="es-ES" sz="2800" b="1" dirty="0" smtClean="0"/>
              <a:t>:</a:t>
            </a:r>
            <a:endParaRPr lang="es-ES" sz="2800" b="1" dirty="0"/>
          </a:p>
          <a:p>
            <a:pPr>
              <a:buFont typeface="Arial" pitchFamily="34" charset="0"/>
              <a:buChar char="•"/>
              <a:defRPr/>
            </a:pPr>
            <a:r>
              <a:rPr lang="es-ES" sz="2800" i="1" dirty="0" err="1"/>
              <a:t>Pronouns</a:t>
            </a:r>
            <a:r>
              <a:rPr lang="es-ES" sz="2800" i="1" dirty="0"/>
              <a:t> and determines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" sz="2800" i="1" dirty="0"/>
              <a:t>Place and time </a:t>
            </a:r>
            <a:r>
              <a:rPr lang="es-ES" sz="2800" i="1" dirty="0" err="1"/>
              <a:t>expressions</a:t>
            </a:r>
            <a:endParaRPr lang="es-ES" sz="2800" i="1" dirty="0"/>
          </a:p>
          <a:p>
            <a:pPr>
              <a:buFont typeface="Arial" pitchFamily="34" charset="0"/>
              <a:buChar char="•"/>
              <a:defRPr/>
            </a:pPr>
            <a:r>
              <a:rPr lang="es-ES" sz="2800" i="1" dirty="0"/>
              <a:t>Tenses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533744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071942"/>
            <a:ext cx="51554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3747400" cy="5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4007359" cy="45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357430"/>
            <a:ext cx="51666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02232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7624992" cy="398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877519" cy="448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733" y="1211316"/>
            <a:ext cx="7451465" cy="507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5 Imagen" descr="descarga (4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7667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95C3"/>
                </a:solidFill>
              </a:rPr>
              <a:t>English</a:t>
            </a:r>
            <a:r>
              <a:rPr lang="es-ES" b="1" dirty="0" smtClean="0">
                <a:solidFill>
                  <a:srgbClr val="0095C3"/>
                </a:solidFill>
              </a:rPr>
              <a:t> Language III. UCJC.</a:t>
            </a:r>
            <a:r>
              <a:rPr lang="es-ES" b="1" dirty="0" smtClean="0">
                <a:solidFill>
                  <a:srgbClr val="A81010"/>
                </a:solidFill>
              </a:rPr>
              <a:t/>
            </a:r>
            <a:br>
              <a:rPr lang="es-ES" b="1" dirty="0" smtClean="0">
                <a:solidFill>
                  <a:srgbClr val="A81010"/>
                </a:solidFill>
              </a:rPr>
            </a:br>
            <a:endParaRPr lang="es-ES" dirty="0" smtClean="0"/>
          </a:p>
        </p:txBody>
      </p:sp>
      <p:sp>
        <p:nvSpPr>
          <p:cNvPr id="15363" name="3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2FEAC9D-7180-4BC1-B266-23A1799DD3EF}" type="slidenum">
              <a:rPr lang="es-ES" smtClean="0"/>
              <a:pPr/>
              <a:t>9</a:t>
            </a:fld>
            <a:endParaRPr lang="es-E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6462751" cy="1081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000374"/>
            <a:ext cx="8263934" cy="21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14348" y="2500306"/>
            <a:ext cx="2000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QUESTIONS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106</Words>
  <Application>Microsoft Office PowerPoint</Application>
  <PresentationFormat>Presentación en pantalla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Equidad</vt:lpstr>
      <vt:lpstr>1_Equidad</vt:lpstr>
      <vt:lpstr>Tema 4</vt:lpstr>
      <vt:lpstr>English Language III. UCJC. </vt:lpstr>
      <vt:lpstr>English Language III. UCJC. </vt:lpstr>
      <vt:lpstr>English Language III. UCJC. </vt:lpstr>
      <vt:lpstr>English Language III. UCJC. </vt:lpstr>
      <vt:lpstr>English Language III. UCJC. </vt:lpstr>
      <vt:lpstr>English Language III. UCJC. </vt:lpstr>
      <vt:lpstr>English Language III. UCJC. </vt:lpstr>
      <vt:lpstr>English Language III. UCJC. </vt:lpstr>
      <vt:lpstr>English Language III. UCJC. </vt:lpstr>
      <vt:lpstr>English Language III. UCJC. </vt:lpstr>
      <vt:lpstr>English Language III. UCJC. </vt:lpstr>
      <vt:lpstr>English Language III. UCJC. </vt:lpstr>
      <vt:lpstr>English Language III. UCJC. </vt:lpstr>
      <vt:lpstr>English Language III. UCJC.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</dc:title>
  <dc:creator>JB</dc:creator>
  <cp:lastModifiedBy>JB</cp:lastModifiedBy>
  <cp:revision>3</cp:revision>
  <dcterms:created xsi:type="dcterms:W3CDTF">2014-10-19T16:24:58Z</dcterms:created>
  <dcterms:modified xsi:type="dcterms:W3CDTF">2014-10-19T16:44:42Z</dcterms:modified>
</cp:coreProperties>
</file>